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9"/>
  </p:notesMasterIdLst>
  <p:sldIdLst>
    <p:sldId id="265" r:id="rId4"/>
    <p:sldId id="261" r:id="rId5"/>
    <p:sldId id="256" r:id="rId6"/>
    <p:sldId id="275" r:id="rId7"/>
    <p:sldId id="331" r:id="rId8"/>
    <p:sldId id="293" r:id="rId9"/>
    <p:sldId id="301" r:id="rId10"/>
    <p:sldId id="299" r:id="rId11"/>
    <p:sldId id="302" r:id="rId12"/>
    <p:sldId id="300" r:id="rId13"/>
    <p:sldId id="303" r:id="rId14"/>
    <p:sldId id="333" r:id="rId15"/>
    <p:sldId id="304" r:id="rId16"/>
    <p:sldId id="334" r:id="rId17"/>
    <p:sldId id="305" r:id="rId18"/>
    <p:sldId id="306" r:id="rId19"/>
    <p:sldId id="307" r:id="rId20"/>
    <p:sldId id="308" r:id="rId21"/>
    <p:sldId id="310" r:id="rId22"/>
    <p:sldId id="309" r:id="rId23"/>
    <p:sldId id="312" r:id="rId24"/>
    <p:sldId id="313" r:id="rId25"/>
    <p:sldId id="314" r:id="rId26"/>
    <p:sldId id="315" r:id="rId27"/>
    <p:sldId id="316" r:id="rId28"/>
    <p:sldId id="318" r:id="rId29"/>
    <p:sldId id="320" r:id="rId30"/>
    <p:sldId id="335" r:id="rId31"/>
    <p:sldId id="311" r:id="rId32"/>
    <p:sldId id="317" r:id="rId33"/>
    <p:sldId id="319" r:id="rId34"/>
    <p:sldId id="336" r:id="rId35"/>
    <p:sldId id="338" r:id="rId36"/>
    <p:sldId id="321" r:id="rId37"/>
    <p:sldId id="322" r:id="rId38"/>
    <p:sldId id="324" r:id="rId39"/>
    <p:sldId id="323" r:id="rId40"/>
    <p:sldId id="325" r:id="rId41"/>
    <p:sldId id="326" r:id="rId42"/>
    <p:sldId id="327" r:id="rId43"/>
    <p:sldId id="337" r:id="rId44"/>
    <p:sldId id="328" r:id="rId45"/>
    <p:sldId id="329" r:id="rId46"/>
    <p:sldId id="330" r:id="rId47"/>
    <p:sldId id="262" r:id="rId4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FE"/>
    <a:srgbClr val="FFFCFE"/>
    <a:srgbClr val="FFFFFF"/>
    <a:srgbClr val="57A7BD"/>
    <a:srgbClr val="69B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24" autoAdjust="0"/>
    <p:restoredTop sz="96196" autoAdjust="0"/>
  </p:normalViewPr>
  <p:slideViewPr>
    <p:cSldViewPr>
      <p:cViewPr varScale="1">
        <p:scale>
          <a:sx n="98" d="100"/>
          <a:sy n="98" d="100"/>
        </p:scale>
        <p:origin x="75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B428EB-F3A7-4A96-BB1D-43FE156CDB2B}" type="datetimeFigureOut">
              <a:rPr lang="ko-KR" altLang="en-US" smtClean="0"/>
              <a:t>2019-12-02</a:t>
            </a:fld>
            <a:endParaRPr lang="ko-KR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F3882-DEFD-4E72-8E13-72C60FD89A1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70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79812" y="1923678"/>
            <a:ext cx="3384376" cy="104824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79664" y="3003798"/>
            <a:ext cx="3384376" cy="481178"/>
          </a:xfrm>
          <a:prstGeom prst="rect">
            <a:avLst/>
          </a:prstGeom>
        </p:spPr>
        <p:txBody>
          <a:bodyPr anchor="ctr"/>
          <a:lstStyle>
            <a:lvl1pPr mar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3" name="Oval 2"/>
          <p:cNvSpPr/>
          <p:nvPr userDrawn="1"/>
        </p:nvSpPr>
        <p:spPr>
          <a:xfrm>
            <a:off x="2979198" y="996200"/>
            <a:ext cx="3240360" cy="3240360"/>
          </a:xfrm>
          <a:prstGeom prst="ellipse">
            <a:avLst/>
          </a:prstGeom>
          <a:noFill/>
          <a:ln w="158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483768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6775" y="303498"/>
            <a:ext cx="1944216" cy="4536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38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247964" y="339502"/>
            <a:ext cx="1944216" cy="4464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444448" y="2774906"/>
            <a:ext cx="2304016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2774906"/>
            <a:ext cx="3600160" cy="2029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681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 rot="10800000">
            <a:off x="6804000" y="1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24595" y="286544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0726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424595" y="2662808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88464" y="1476772"/>
            <a:ext cx="2160000" cy="2160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ight Triangle 13"/>
          <p:cNvSpPr/>
          <p:nvPr userDrawn="1"/>
        </p:nvSpPr>
        <p:spPr>
          <a:xfrm>
            <a:off x="0" y="2803500"/>
            <a:ext cx="2340000" cy="23400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1026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9194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75218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912424" y="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259194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475218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6912424" y="3404720"/>
            <a:ext cx="1980056" cy="17387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639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2787774"/>
            <a:ext cx="9144000" cy="23557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095375"/>
            <a:ext cx="6011911" cy="305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283453" y="1491630"/>
            <a:ext cx="2834003" cy="2114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6493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6352"/>
            <a:ext cx="3672408" cy="36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71161" y="1446782"/>
            <a:ext cx="3325137" cy="2323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77124" y="506011"/>
            <a:ext cx="2376264" cy="4104459"/>
            <a:chOff x="2627784" y="1825002"/>
            <a:chExt cx="1198166" cy="2069560"/>
          </a:xfrm>
        </p:grpSpPr>
        <p:sp>
          <p:nvSpPr>
            <p:cNvPr id="7" name="Rounded Rectangle 6"/>
            <p:cNvSpPr/>
            <p:nvPr/>
          </p:nvSpPr>
          <p:spPr>
            <a:xfrm>
              <a:off x="2627784" y="1825002"/>
              <a:ext cx="1198166" cy="206956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155241" y="1922844"/>
              <a:ext cx="143251" cy="27666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168829" y="3704452"/>
              <a:ext cx="116076" cy="127684"/>
              <a:chOff x="2453209" y="5151638"/>
              <a:chExt cx="191820" cy="211002"/>
            </a:xfrm>
          </p:grpSpPr>
          <p:sp>
            <p:nvSpPr>
              <p:cNvPr id="12" name="Oval 11"/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Rounded Rectangle 12"/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526032" y="843558"/>
            <a:ext cx="2091935" cy="3298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5545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843808" y="0"/>
            <a:ext cx="630019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284380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622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7544" y="0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7544" y="3795886"/>
            <a:ext cx="3312368" cy="1347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491630"/>
            <a:ext cx="3312368" cy="21602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241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7563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35169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2" descr="G:\002-KIMS BUSINESS\007-02-Googleslidesppt\02-GSppt-Contents-Kim\20170429\02-\item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165" y="357831"/>
            <a:ext cx="3101574" cy="341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07904" y="2253238"/>
            <a:ext cx="5436096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07904" y="2726814"/>
            <a:ext cx="543609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1359273" y="1356135"/>
            <a:ext cx="2420639" cy="2425386"/>
            <a:chOff x="894913" y="1065128"/>
            <a:chExt cx="2420639" cy="2425386"/>
          </a:xfrm>
        </p:grpSpPr>
        <p:pic>
          <p:nvPicPr>
            <p:cNvPr id="5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004758">
              <a:off x="963129" y="182048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569023">
              <a:off x="1645526" y="1354124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1115616" y="1539635"/>
              <a:ext cx="1616891" cy="16168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4" descr="G:\002-KIMS BUSINESS\007-02-Googleslidesppt\02-GSppt-Contents-Kim\20170429\02-\item0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475233">
              <a:off x="894913" y="1065128"/>
              <a:ext cx="1630218" cy="1709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 Layout"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/>
          <p:cNvSpPr/>
          <p:nvPr userDrawn="1"/>
        </p:nvSpPr>
        <p:spPr>
          <a:xfrm rot="2539017">
            <a:off x="-150396" y="312859"/>
            <a:ext cx="1311499" cy="276834"/>
          </a:xfrm>
          <a:custGeom>
            <a:avLst/>
            <a:gdLst/>
            <a:ahLst/>
            <a:cxnLst/>
            <a:rect l="l" t="t" r="r" b="b"/>
            <a:pathLst>
              <a:path w="1311499" h="276834">
                <a:moveTo>
                  <a:pt x="0" y="168822"/>
                </a:moveTo>
                <a:lnTo>
                  <a:pt x="1257493" y="168822"/>
                </a:lnTo>
                <a:cubicBezTo>
                  <a:pt x="1287320" y="168822"/>
                  <a:pt x="1311499" y="193001"/>
                  <a:pt x="1311499" y="222828"/>
                </a:cubicBezTo>
                <a:cubicBezTo>
                  <a:pt x="1311499" y="252655"/>
                  <a:pt x="1287320" y="276834"/>
                  <a:pt x="1257493" y="276834"/>
                </a:cubicBezTo>
                <a:lnTo>
                  <a:pt x="98341" y="276834"/>
                </a:lnTo>
                <a:close/>
                <a:moveTo>
                  <a:pt x="13263" y="108012"/>
                </a:moveTo>
                <a:lnTo>
                  <a:pt x="131896" y="0"/>
                </a:lnTo>
                <a:lnTo>
                  <a:pt x="990679" y="0"/>
                </a:lnTo>
                <a:cubicBezTo>
                  <a:pt x="1020506" y="0"/>
                  <a:pt x="1044685" y="24179"/>
                  <a:pt x="1044685" y="54006"/>
                </a:cubicBezTo>
                <a:cubicBezTo>
                  <a:pt x="1044685" y="83833"/>
                  <a:pt x="1020506" y="108012"/>
                  <a:pt x="990679" y="108012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7"/>
          <p:cNvSpPr/>
          <p:nvPr userDrawn="1"/>
        </p:nvSpPr>
        <p:spPr>
          <a:xfrm rot="2539017">
            <a:off x="7980742" y="4555158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2691166" y="319499"/>
            <a:ext cx="4378671" cy="4443349"/>
            <a:chOff x="2987824" y="255370"/>
            <a:chExt cx="3658591" cy="3712633"/>
          </a:xfrm>
        </p:grpSpPr>
        <p:sp>
          <p:nvSpPr>
            <p:cNvPr id="16" name="Rounded Rectangle 7"/>
            <p:cNvSpPr/>
            <p:nvPr userDrawn="1"/>
          </p:nvSpPr>
          <p:spPr>
            <a:xfrm rot="2743412">
              <a:off x="2570129" y="839249"/>
              <a:ext cx="1479455" cy="311698"/>
            </a:xfrm>
            <a:custGeom>
              <a:avLst/>
              <a:gdLst/>
              <a:ahLst/>
              <a:cxnLst/>
              <a:rect l="l" t="t" r="r" b="b"/>
              <a:pathLst>
                <a:path w="1313980" h="276835">
                  <a:moveTo>
                    <a:pt x="282631" y="184641"/>
                  </a:moveTo>
                  <a:cubicBezTo>
                    <a:pt x="292404" y="174868"/>
                    <a:pt x="305907" y="168823"/>
                    <a:pt x="320820" y="168822"/>
                  </a:cubicBezTo>
                  <a:lnTo>
                    <a:pt x="1281494" y="168822"/>
                  </a:lnTo>
                  <a:lnTo>
                    <a:pt x="1162861" y="276834"/>
                  </a:lnTo>
                  <a:lnTo>
                    <a:pt x="320820" y="276835"/>
                  </a:lnTo>
                  <a:cubicBezTo>
                    <a:pt x="290992" y="276835"/>
                    <a:pt x="266814" y="252656"/>
                    <a:pt x="266814" y="222829"/>
                  </a:cubicBezTo>
                  <a:cubicBezTo>
                    <a:pt x="266814" y="207915"/>
                    <a:pt x="272859" y="194413"/>
                    <a:pt x="282631" y="184641"/>
                  </a:cubicBezTo>
                  <a:close/>
                  <a:moveTo>
                    <a:pt x="15817" y="15819"/>
                  </a:moveTo>
                  <a:cubicBezTo>
                    <a:pt x="25590" y="6046"/>
                    <a:pt x="39091" y="1"/>
                    <a:pt x="54005" y="1"/>
                  </a:cubicBezTo>
                  <a:lnTo>
                    <a:pt x="1215638" y="0"/>
                  </a:lnTo>
                  <a:lnTo>
                    <a:pt x="1313980" y="108013"/>
                  </a:lnTo>
                  <a:lnTo>
                    <a:pt x="54005" y="108013"/>
                  </a:lnTo>
                  <a:cubicBezTo>
                    <a:pt x="24178" y="108013"/>
                    <a:pt x="0" y="83834"/>
                    <a:pt x="0" y="54007"/>
                  </a:cubicBezTo>
                  <a:cubicBezTo>
                    <a:pt x="0" y="39093"/>
                    <a:pt x="6044" y="25592"/>
                    <a:pt x="15817" y="15819"/>
                  </a:cubicBezTo>
                  <a:close/>
                </a:path>
              </a:pathLst>
            </a:custGeom>
            <a:solidFill>
              <a:schemeClr val="bg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3"/>
            <p:cNvSpPr/>
            <p:nvPr userDrawn="1"/>
          </p:nvSpPr>
          <p:spPr>
            <a:xfrm rot="2588287">
              <a:off x="4911045" y="3207276"/>
              <a:ext cx="1476662" cy="311697"/>
            </a:xfrm>
            <a:custGeom>
              <a:avLst/>
              <a:gdLst/>
              <a:ahLst/>
              <a:cxnLst/>
              <a:rect l="l" t="t" r="r" b="b"/>
              <a:pathLst>
                <a:path w="1311499" h="276834">
                  <a:moveTo>
                    <a:pt x="0" y="168822"/>
                  </a:moveTo>
                  <a:lnTo>
                    <a:pt x="1257493" y="168822"/>
                  </a:lnTo>
                  <a:cubicBezTo>
                    <a:pt x="1287320" y="168822"/>
                    <a:pt x="1311499" y="193001"/>
                    <a:pt x="1311499" y="222828"/>
                  </a:cubicBezTo>
                  <a:cubicBezTo>
                    <a:pt x="1311499" y="252655"/>
                    <a:pt x="1287320" y="276834"/>
                    <a:pt x="1257493" y="276834"/>
                  </a:cubicBezTo>
                  <a:lnTo>
                    <a:pt x="98341" y="276834"/>
                  </a:lnTo>
                  <a:close/>
                  <a:moveTo>
                    <a:pt x="13263" y="108012"/>
                  </a:moveTo>
                  <a:lnTo>
                    <a:pt x="131896" y="0"/>
                  </a:lnTo>
                  <a:lnTo>
                    <a:pt x="990679" y="0"/>
                  </a:lnTo>
                  <a:cubicBezTo>
                    <a:pt x="1020506" y="0"/>
                    <a:pt x="1044685" y="24179"/>
                    <a:pt x="1044685" y="54006"/>
                  </a:cubicBezTo>
                  <a:cubicBezTo>
                    <a:pt x="1044685" y="83833"/>
                    <a:pt x="1020506" y="108012"/>
                    <a:pt x="990679" y="108012"/>
                  </a:cubicBezTo>
                  <a:close/>
                </a:path>
              </a:pathLst>
            </a:cu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2987824" y="302237"/>
              <a:ext cx="3658591" cy="3665766"/>
              <a:chOff x="894913" y="1065128"/>
              <a:chExt cx="2420639" cy="2425386"/>
            </a:xfrm>
          </p:grpSpPr>
          <p:pic>
            <p:nvPicPr>
              <p:cNvPr id="8" name="Picture 7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004758">
                <a:off x="963129" y="182048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569023">
                <a:off x="1645526" y="1354124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Oval 11"/>
              <p:cNvSpPr/>
              <p:nvPr/>
            </p:nvSpPr>
            <p:spPr>
              <a:xfrm>
                <a:off x="1115616" y="1539635"/>
                <a:ext cx="1616891" cy="16168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4" descr="G:\002-KIMS BUSINESS\007-02-Googleslidesppt\02-GSppt-Contents-Kim\20170429\02-\item02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4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475233">
                <a:off x="894913" y="1065128"/>
                <a:ext cx="1630218" cy="17098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Oval 18"/>
            <p:cNvSpPr/>
            <p:nvPr userDrawn="1"/>
          </p:nvSpPr>
          <p:spPr>
            <a:xfrm>
              <a:off x="3452395" y="1155308"/>
              <a:ext cx="2188355" cy="218835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2288" y="2283718"/>
            <a:ext cx="235942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92140" y="2859781"/>
            <a:ext cx="2359424" cy="57606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216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9462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8820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99542"/>
            <a:ext cx="8820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97845489-B228-40CA-99BD-CBA41EE6F99E}"/>
              </a:ext>
            </a:extLst>
          </p:cNvPr>
          <p:cNvSpPr/>
          <p:nvPr userDrawn="1"/>
        </p:nvSpPr>
        <p:spPr>
          <a:xfrm>
            <a:off x="0" y="1059582"/>
            <a:ext cx="9144000" cy="40839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23478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9542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7418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3888" y="627534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563888" y="2031690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563888" y="3435846"/>
            <a:ext cx="1296144" cy="129614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077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400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52" r:id="rId3"/>
    <p:sldLayoutId id="2147483660" r:id="rId4"/>
    <p:sldLayoutId id="2147483662" r:id="rId5"/>
    <p:sldLayoutId id="2147483665" r:id="rId6"/>
    <p:sldLayoutId id="2147483666" r:id="rId7"/>
    <p:sldLayoutId id="2147483663" r:id="rId8"/>
    <p:sldLayoutId id="2147483664" r:id="rId9"/>
    <p:sldLayoutId id="2147483667" r:id="rId10"/>
    <p:sldLayoutId id="2147483668" r:id="rId11"/>
    <p:sldLayoutId id="2147483655" r:id="rId12"/>
    <p:sldLayoutId id="2147483669" r:id="rId13"/>
    <p:sldLayoutId id="2147483670" r:id="rId14"/>
    <p:sldLayoutId id="2147483671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816224" y="2067694"/>
            <a:ext cx="3483968" cy="1368152"/>
          </a:xfrm>
        </p:spPr>
        <p:txBody>
          <a:bodyPr/>
          <a:lstStyle/>
          <a:p>
            <a:r>
              <a:rPr lang="id-ID" altLang="ko-KR" sz="2800" dirty="0"/>
              <a:t>PROJECT</a:t>
            </a:r>
            <a:br>
              <a:rPr lang="id-ID" altLang="ko-KR" sz="2800" dirty="0"/>
            </a:br>
            <a:r>
              <a:rPr lang="id-ID" altLang="ko-KR" sz="2800" dirty="0"/>
              <a:t>PERKENALAN</a:t>
            </a:r>
            <a:endParaRPr lang="ko-KR" alt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4" r="7527" b="13452"/>
          <a:stretch/>
        </p:blipFill>
        <p:spPr>
          <a:xfrm>
            <a:off x="6516216" y="0"/>
            <a:ext cx="2527835" cy="12164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4" r="7527" b="13452"/>
          <a:stretch/>
        </p:blipFill>
        <p:spPr>
          <a:xfrm>
            <a:off x="-108520" y="-5642"/>
            <a:ext cx="1740372" cy="13476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5642"/>
            <a:ext cx="1382528" cy="929464"/>
          </a:xfrm>
          <a:prstGeom prst="rect">
            <a:avLst/>
          </a:prstGeom>
        </p:spPr>
      </p:pic>
      <p:sp>
        <p:nvSpPr>
          <p:cNvPr id="18" name="Rounded Rectangle 7"/>
          <p:cNvSpPr/>
          <p:nvPr/>
        </p:nvSpPr>
        <p:spPr>
          <a:xfrm rot="19079185" flipH="1">
            <a:off x="-189369" y="4572155"/>
            <a:ext cx="1350066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1" t="20364" r="7527" b="13452"/>
          <a:stretch/>
        </p:blipFill>
        <p:spPr>
          <a:xfrm flipH="1">
            <a:off x="6645856" y="92268"/>
            <a:ext cx="1310520" cy="1216458"/>
          </a:xfrm>
          <a:prstGeom prst="rect">
            <a:avLst/>
          </a:prstGeom>
        </p:spPr>
      </p:pic>
      <p:pic>
        <p:nvPicPr>
          <p:cNvPr id="1026" name="Picture 2" descr="Laboratorium ICT Terpadu Universitas Budi Luhu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0"/>
            <a:ext cx="2309554" cy="92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1712502028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smtClean="0"/>
              <a:t>Muhammad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Ibnu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  </a:t>
            </a:r>
            <a:r>
              <a:rPr lang="en-US" dirty="0" err="1" smtClean="0"/>
              <a:t>Wicaksono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Supervisor </a:t>
            </a:r>
            <a:r>
              <a:rPr lang="en-US" dirty="0" err="1"/>
              <a:t>Pengajaran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	  </a:t>
            </a:r>
            <a:r>
              <a:rPr lang="en-US" dirty="0" err="1" smtClean="0"/>
              <a:t>Abdimas</a:t>
            </a:r>
            <a:endParaRPr lang="en-US" dirty="0"/>
          </a:p>
          <a:p>
            <a:r>
              <a:rPr lang="en-US" dirty="0"/>
              <a:t>E-Mail	: 1712502028@student.budi</a:t>
            </a:r>
            <a:endParaRPr lang="id-ID" dirty="0"/>
          </a:p>
          <a:p>
            <a:r>
              <a:rPr lang="id-ID" dirty="0"/>
              <a:t>	  </a:t>
            </a:r>
            <a:r>
              <a:rPr lang="en-US" dirty="0"/>
              <a:t>luhur.ac.id 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0896 0685 3329</a:t>
            </a:r>
          </a:p>
          <a:p>
            <a:r>
              <a:rPr lang="en-US" dirty="0" err="1"/>
              <a:t>Alamat</a:t>
            </a:r>
            <a:r>
              <a:rPr lang="en-US" dirty="0"/>
              <a:t>	: </a:t>
            </a:r>
            <a:r>
              <a:rPr lang="en-US" dirty="0" err="1"/>
              <a:t>Komplek</a:t>
            </a:r>
            <a:r>
              <a:rPr lang="en-US" dirty="0"/>
              <a:t> BPKP</a:t>
            </a:r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635896" y="3867894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050904" y="4706838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5A4C2499-D12B-1F4D-818D-D018C363A0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="" xmlns:a16="http://schemas.microsoft.com/office/drawing/2014/main" id="{1785FC7C-B5C0-1546-94E4-D24030B5A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8" b="4362"/>
          <a:stretch/>
        </p:blipFill>
        <p:spPr>
          <a:xfrm>
            <a:off x="3779912" y="4011910"/>
            <a:ext cx="1584175" cy="10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1711500981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Ferdy</a:t>
            </a:r>
            <a:r>
              <a:rPr lang="en-US" dirty="0"/>
              <a:t> </a:t>
            </a:r>
            <a:r>
              <a:rPr lang="en-US" dirty="0" err="1"/>
              <a:t>Lasuf</a:t>
            </a:r>
            <a:r>
              <a:rPr lang="en-US" dirty="0"/>
              <a:t> </a:t>
            </a:r>
            <a:r>
              <a:rPr lang="en-US" dirty="0" err="1"/>
              <a:t>Baehaqie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Supervisor Inventory</a:t>
            </a:r>
          </a:p>
          <a:p>
            <a:r>
              <a:rPr lang="en-US" dirty="0"/>
              <a:t>E-Mail	: ferdylasufbaehaqie7@gmail.	  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0895</a:t>
            </a:r>
            <a:r>
              <a:rPr lang="id-ID" dirty="0"/>
              <a:t> </a:t>
            </a:r>
            <a:r>
              <a:rPr lang="en-US" dirty="0"/>
              <a:t>8012</a:t>
            </a:r>
            <a:r>
              <a:rPr lang="id-ID" dirty="0"/>
              <a:t> </a:t>
            </a:r>
            <a:r>
              <a:rPr lang="en-US" dirty="0"/>
              <a:t>12294</a:t>
            </a:r>
          </a:p>
          <a:p>
            <a:r>
              <a:rPr lang="en-US" dirty="0" err="1"/>
              <a:t>Alamat</a:t>
            </a:r>
            <a:r>
              <a:rPr lang="en-US" dirty="0"/>
              <a:t>	: Jl. </a:t>
            </a:r>
            <a:r>
              <a:rPr lang="en-US" dirty="0" err="1"/>
              <a:t>Pos</a:t>
            </a:r>
            <a:r>
              <a:rPr lang="en-US" dirty="0"/>
              <a:t> </a:t>
            </a:r>
            <a:r>
              <a:rPr lang="en-US" dirty="0" err="1"/>
              <a:t>Pengumben</a:t>
            </a:r>
            <a:r>
              <a:rPr lang="en-US" dirty="0"/>
              <a:t> </a:t>
            </a:r>
            <a:r>
              <a:rPr lang="en-US" dirty="0" err="1"/>
              <a:t>Gg</a:t>
            </a:r>
            <a:r>
              <a:rPr lang="en-US" dirty="0"/>
              <a:t>. </a:t>
            </a:r>
          </a:p>
          <a:p>
            <a:r>
              <a:rPr lang="en-US" dirty="0"/>
              <a:t>	  </a:t>
            </a:r>
            <a:r>
              <a:rPr lang="en-US" dirty="0" err="1"/>
              <a:t>Karyabakti</a:t>
            </a:r>
            <a:r>
              <a:rPr lang="en-US" dirty="0"/>
              <a:t> RT </a:t>
            </a:r>
            <a:r>
              <a:rPr lang="en-US" dirty="0" smtClean="0"/>
              <a:t>08, </a:t>
            </a:r>
            <a:r>
              <a:rPr lang="en-US" dirty="0"/>
              <a:t>RW 03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B71E43D1-1F45-2344-8126-D806E4246F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466728" y="3919374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220072" y="468630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7C0F7909-19A5-7F46-8B66-82E6825D5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892" y="4011910"/>
            <a:ext cx="1944216" cy="101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8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19872" y="2571750"/>
            <a:ext cx="5832648" cy="462528"/>
          </a:xfrm>
        </p:spPr>
        <p:txBody>
          <a:bodyPr/>
          <a:lstStyle/>
          <a:p>
            <a:r>
              <a:rPr lang="id-ID" dirty="0"/>
              <a:t>ASSISTANT SUPERVISOR</a:t>
            </a:r>
          </a:p>
        </p:txBody>
      </p:sp>
    </p:spTree>
    <p:extLst>
      <p:ext uri="{BB962C8B-B14F-4D97-AF65-F5344CB8AC3E}">
        <p14:creationId xmlns:p14="http://schemas.microsoft.com/office/powerpoint/2010/main" val="352588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ASSISTANT SUPERVISOR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4F004710-973E-A04E-B69F-3298015B1C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6968" t="16919" b="290"/>
          <a:stretch/>
        </p:blipFill>
        <p:spPr>
          <a:xfrm>
            <a:off x="5292081" y="1491631"/>
            <a:ext cx="2808311" cy="2101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792" y="1635646"/>
            <a:ext cx="41662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1631501259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Kolis</a:t>
            </a:r>
            <a:r>
              <a:rPr lang="en-US" dirty="0"/>
              <a:t> </a:t>
            </a:r>
            <a:r>
              <a:rPr lang="en-US" dirty="0" err="1"/>
              <a:t>Dwi</a:t>
            </a:r>
            <a:r>
              <a:rPr lang="en-US" dirty="0"/>
              <a:t> </a:t>
            </a:r>
            <a:r>
              <a:rPr lang="en-US" dirty="0" err="1"/>
              <a:t>Jayanti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</a:t>
            </a:r>
            <a:r>
              <a:rPr lang="en-US" dirty="0" err="1"/>
              <a:t>Asisten</a:t>
            </a:r>
            <a:r>
              <a:rPr lang="en-US" dirty="0"/>
              <a:t> SPV </a:t>
            </a:r>
            <a:r>
              <a:rPr lang="en-US" dirty="0" err="1"/>
              <a:t>Pengajaran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	  Abdi </a:t>
            </a:r>
            <a:r>
              <a:rPr lang="en-US" dirty="0" err="1"/>
              <a:t>Masyarakat</a:t>
            </a:r>
            <a:endParaRPr lang="en-US" dirty="0"/>
          </a:p>
          <a:p>
            <a:r>
              <a:rPr lang="en-US" dirty="0"/>
              <a:t>E-Mail	: 1631501259@student.budi</a:t>
            </a:r>
          </a:p>
          <a:p>
            <a:r>
              <a:rPr lang="en-US" dirty="0"/>
              <a:t>	  luhur.ac.id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0855 </a:t>
            </a:r>
            <a:r>
              <a:rPr lang="id-ID" dirty="0"/>
              <a:t>7172 </a:t>
            </a:r>
            <a:r>
              <a:rPr lang="en-US" dirty="0"/>
              <a:t>458</a:t>
            </a:r>
          </a:p>
          <a:p>
            <a:r>
              <a:rPr lang="en-US" dirty="0" err="1"/>
              <a:t>Alamat</a:t>
            </a:r>
            <a:r>
              <a:rPr lang="en-US" dirty="0"/>
              <a:t>	: Jl. H. </a:t>
            </a:r>
            <a:r>
              <a:rPr lang="en-US" dirty="0" err="1"/>
              <a:t>Yamin</a:t>
            </a:r>
            <a:r>
              <a:rPr lang="en-US" dirty="0"/>
              <a:t> 38, </a:t>
            </a:r>
            <a:r>
              <a:rPr lang="en-US" dirty="0" err="1"/>
              <a:t>Petukangan</a:t>
            </a:r>
            <a:r>
              <a:rPr lang="en-US" dirty="0"/>
              <a:t> </a:t>
            </a:r>
            <a:r>
              <a:rPr lang="en-US" dirty="0" smtClean="0"/>
              <a:t>Utara</a:t>
            </a:r>
            <a:r>
              <a:rPr lang="en-US" dirty="0"/>
              <a:t>, Jakarta Selatan</a:t>
            </a: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322712" y="393990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L-Shape 8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436096" y="4659983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="" xmlns:a16="http://schemas.microsoft.com/office/drawing/2014/main" id="{374BDE0C-C2C8-9A4C-9E11-0F7073DAF1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6" t="40422" r="9790" b="10568"/>
          <a:stretch/>
        </p:blipFill>
        <p:spPr>
          <a:xfrm>
            <a:off x="3467643" y="4080262"/>
            <a:ext cx="2328493" cy="93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1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7904" y="2571750"/>
            <a:ext cx="3312368" cy="432048"/>
          </a:xfrm>
        </p:spPr>
        <p:txBody>
          <a:bodyPr/>
          <a:lstStyle/>
          <a:p>
            <a:r>
              <a:rPr lang="id-ID" dirty="0"/>
              <a:t>ADMIN LAB</a:t>
            </a:r>
          </a:p>
        </p:txBody>
      </p:sp>
    </p:spTree>
    <p:extLst>
      <p:ext uri="{BB962C8B-B14F-4D97-AF65-F5344CB8AC3E}">
        <p14:creationId xmlns:p14="http://schemas.microsoft.com/office/powerpoint/2010/main" val="141940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D40CBA18-12C5-1848-BA49-61C34EC423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792" y="1635646"/>
            <a:ext cx="4166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1812500369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Fahmi</a:t>
            </a:r>
            <a:r>
              <a:rPr lang="en-US" dirty="0"/>
              <a:t> </a:t>
            </a:r>
            <a:r>
              <a:rPr lang="en-US" dirty="0" err="1"/>
              <a:t>Azis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Admin Lab 01</a:t>
            </a:r>
          </a:p>
          <a:p>
            <a:r>
              <a:rPr lang="en-US" dirty="0"/>
              <a:t>E-Mail	: nurfahmiazis19@gmail.com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0878 7912 2048</a:t>
            </a:r>
          </a:p>
          <a:p>
            <a:r>
              <a:rPr lang="en-US" dirty="0" err="1"/>
              <a:t>Alamat</a:t>
            </a:r>
            <a:r>
              <a:rPr lang="en-US" dirty="0"/>
              <a:t>	: Jl. </a:t>
            </a:r>
            <a:r>
              <a:rPr lang="en-US" dirty="0" err="1"/>
              <a:t>Musyawarah</a:t>
            </a:r>
            <a:r>
              <a:rPr lang="en-US" dirty="0"/>
              <a:t> </a:t>
            </a:r>
            <a:r>
              <a:rPr lang="en-US" dirty="0" err="1"/>
              <a:t>Gg</a:t>
            </a:r>
            <a:r>
              <a:rPr lang="en-US" dirty="0"/>
              <a:t>. </a:t>
            </a:r>
            <a:r>
              <a:rPr lang="en-US" dirty="0" err="1"/>
              <a:t>Caing</a:t>
            </a:r>
            <a:r>
              <a:rPr lang="en-US" dirty="0"/>
              <a:t> 1</a:t>
            </a:r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635896" y="393990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050904" y="4659983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="" xmlns:a16="http://schemas.microsoft.com/office/drawing/2014/main" id="{8EF26FBE-BDDA-594F-B129-BFAA3660E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68" r="54230" b="81705"/>
          <a:stretch/>
        </p:blipFill>
        <p:spPr>
          <a:xfrm>
            <a:off x="3774595" y="4058973"/>
            <a:ext cx="1584177" cy="9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3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="" xmlns:a16="http://schemas.microsoft.com/office/drawing/2014/main" id="{19EBB49D-D271-8244-AE77-44DC7B766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7614"/>
            <a:ext cx="2276080" cy="30340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707654"/>
            <a:ext cx="4968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1812501623</a:t>
            </a:r>
          </a:p>
          <a:p>
            <a:r>
              <a:rPr lang="en-US" dirty="0" err="1"/>
              <a:t>Nama</a:t>
            </a:r>
            <a:r>
              <a:rPr lang="en-US" dirty="0"/>
              <a:t>	: Muhammad Iqbal </a:t>
            </a:r>
            <a:r>
              <a:rPr lang="en-US" dirty="0" err="1"/>
              <a:t>Aryabima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Admin Lab 02</a:t>
            </a:r>
          </a:p>
          <a:p>
            <a:r>
              <a:rPr lang="en-US" dirty="0"/>
              <a:t>E-Mail	: gunung03@gmail.com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0896 2962 6742</a:t>
            </a:r>
          </a:p>
          <a:p>
            <a:r>
              <a:rPr lang="en-US" dirty="0" err="1"/>
              <a:t>Alamat</a:t>
            </a:r>
            <a:r>
              <a:rPr lang="en-US" dirty="0"/>
              <a:t>	: </a:t>
            </a:r>
            <a:r>
              <a:rPr lang="en-US" dirty="0" err="1"/>
              <a:t>Puri</a:t>
            </a:r>
            <a:r>
              <a:rPr lang="en-US" dirty="0"/>
              <a:t> </a:t>
            </a:r>
            <a:r>
              <a:rPr lang="en-US" dirty="0" err="1"/>
              <a:t>Bintaro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, </a:t>
            </a:r>
            <a:r>
              <a:rPr lang="en-US" dirty="0" err="1"/>
              <a:t>Pondok</a:t>
            </a:r>
            <a:r>
              <a:rPr lang="en-US" dirty="0"/>
              <a:t> </a:t>
            </a:r>
            <a:r>
              <a:rPr lang="en-US" dirty="0" err="1"/>
              <a:t>Aren</a:t>
            </a:r>
            <a:endParaRPr lang="en-US" dirty="0"/>
          </a:p>
        </p:txBody>
      </p:sp>
      <p:sp>
        <p:nvSpPr>
          <p:cNvPr id="6" name="L-Shape 5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4369049" y="365187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796136" y="4443959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="" xmlns:a16="http://schemas.microsoft.com/office/drawing/2014/main" id="{05C592EF-0E62-4A4A-9B00-45F78D17E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84" t="1916" r="10793" b="71180"/>
          <a:stretch/>
        </p:blipFill>
        <p:spPr>
          <a:xfrm>
            <a:off x="4499992" y="3802773"/>
            <a:ext cx="1622401" cy="992373"/>
          </a:xfrm>
          <a:prstGeom prst="rect">
            <a:avLst/>
          </a:prstGeom>
        </p:spPr>
      </p:pic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10" name="Isosceles Triangle 9"/>
          <p:cNvSpPr/>
          <p:nvPr/>
        </p:nvSpPr>
        <p:spPr>
          <a:xfrm rot="16200000">
            <a:off x="7656034" y="4071608"/>
            <a:ext cx="1426211" cy="758648"/>
          </a:xfrm>
          <a:prstGeom prst="triangle">
            <a:avLst>
              <a:gd name="adj" fmla="val 49811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67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0AAFA1F5-9A36-5F48-BF88-2B5ABA183A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792" y="1635646"/>
            <a:ext cx="4310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1811500444</a:t>
            </a:r>
          </a:p>
          <a:p>
            <a:r>
              <a:rPr lang="en-US" dirty="0" err="1"/>
              <a:t>Nama</a:t>
            </a:r>
            <a:r>
              <a:rPr lang="en-US" dirty="0"/>
              <a:t>	: Muhammad </a:t>
            </a:r>
            <a:r>
              <a:rPr lang="en-US" dirty="0" err="1"/>
              <a:t>Verdiansyah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Admin Lab 04</a:t>
            </a:r>
          </a:p>
          <a:p>
            <a:r>
              <a:rPr lang="en-US" dirty="0"/>
              <a:t>E-Mail	: verdiansyah1404@gmail.com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0896 4393 4432</a:t>
            </a:r>
          </a:p>
          <a:p>
            <a:r>
              <a:rPr lang="en-US" dirty="0" err="1"/>
              <a:t>Alamat</a:t>
            </a:r>
            <a:r>
              <a:rPr lang="en-US" dirty="0"/>
              <a:t>	: Jl. H. </a:t>
            </a:r>
            <a:r>
              <a:rPr lang="en-US" dirty="0" err="1"/>
              <a:t>Mencong</a:t>
            </a:r>
            <a:r>
              <a:rPr lang="en-US" dirty="0"/>
              <a:t> </a:t>
            </a:r>
            <a:r>
              <a:rPr lang="en-US" dirty="0" err="1"/>
              <a:t>Gg</a:t>
            </a:r>
            <a:r>
              <a:rPr lang="en-US" dirty="0"/>
              <a:t>. H. Kana 1</a:t>
            </a:r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106688" y="3867894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580112" y="4659983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074A03E2-1E50-A34B-8CAF-EDCCA4286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06" r="24322" b="79557"/>
          <a:stretch/>
        </p:blipFill>
        <p:spPr>
          <a:xfrm>
            <a:off x="3229463" y="3988448"/>
            <a:ext cx="2685074" cy="9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1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3BE46DCF-6EFD-514E-AADF-6C0E3479FE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2282" r="122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792" y="1635646"/>
            <a:ext cx="4166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1712502192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Kamil</a:t>
            </a:r>
            <a:r>
              <a:rPr lang="en-US" dirty="0"/>
              <a:t> </a:t>
            </a:r>
            <a:r>
              <a:rPr lang="en-US" dirty="0" err="1"/>
              <a:t>Salim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Admin Lab 05</a:t>
            </a:r>
          </a:p>
          <a:p>
            <a:r>
              <a:rPr lang="en-US" dirty="0"/>
              <a:t>E-Mail	: kamilsalim5@gmail.com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0858 </a:t>
            </a:r>
            <a:r>
              <a:rPr lang="en-US" dirty="0" smtClean="0"/>
              <a:t>1395 </a:t>
            </a:r>
            <a:r>
              <a:rPr lang="en-US" dirty="0"/>
              <a:t>5804</a:t>
            </a:r>
          </a:p>
          <a:p>
            <a:r>
              <a:rPr lang="en-US" dirty="0" err="1"/>
              <a:t>Alamat</a:t>
            </a:r>
            <a:r>
              <a:rPr lang="en-US" dirty="0"/>
              <a:t>	: Jl. H. </a:t>
            </a:r>
            <a:r>
              <a:rPr lang="en-US" dirty="0" err="1"/>
              <a:t>Gaim</a:t>
            </a:r>
            <a:endParaRPr lang="en-US" dirty="0"/>
          </a:p>
        </p:txBody>
      </p:sp>
      <p:sp>
        <p:nvSpPr>
          <p:cNvPr id="11" name="L-Shape 10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682751" y="3986758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L-Shape 11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076056" y="4659983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726" y="4083918"/>
            <a:ext cx="1666370" cy="9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5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ABF4882C-945B-C04C-8A59-D7CA74D12A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89" b="289"/>
          <a:stretch/>
        </p:blipFill>
        <p:spPr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792" y="1635646"/>
            <a:ext cx="4166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1811502796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Irennada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Admin Lab 06</a:t>
            </a:r>
          </a:p>
          <a:p>
            <a:r>
              <a:rPr lang="en-US" dirty="0"/>
              <a:t>E-Mail	: irennada67@gmail.com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0856 9799 5204</a:t>
            </a:r>
          </a:p>
          <a:p>
            <a:r>
              <a:rPr lang="en-US" dirty="0" err="1"/>
              <a:t>Alamat</a:t>
            </a:r>
            <a:r>
              <a:rPr lang="en-US" dirty="0"/>
              <a:t>	: Jl. </a:t>
            </a:r>
            <a:r>
              <a:rPr lang="en-US" dirty="0" err="1"/>
              <a:t>Pesantren</a:t>
            </a:r>
            <a:r>
              <a:rPr lang="en-US" dirty="0"/>
              <a:t>, </a:t>
            </a:r>
            <a:r>
              <a:rPr lang="en-US" dirty="0" err="1"/>
              <a:t>Pondok</a:t>
            </a:r>
            <a:r>
              <a:rPr lang="en-US" dirty="0"/>
              <a:t> </a:t>
            </a:r>
            <a:r>
              <a:rPr lang="en-US" dirty="0" err="1"/>
              <a:t>Aren</a:t>
            </a:r>
            <a:endParaRPr lang="en-US" dirty="0"/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682751" y="3986758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076056" y="463483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083918"/>
            <a:ext cx="1656184" cy="90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427984" y="35316"/>
            <a:ext cx="2160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d-ID" sz="3600" dirty="0">
                <a:solidFill>
                  <a:schemeClr val="bg1"/>
                </a:solidFill>
                <a:cs typeface="Arial" pitchFamily="34" charset="0"/>
              </a:rPr>
              <a:t>BIODATA</a:t>
            </a:r>
            <a:endParaRPr 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51720" y="593073"/>
            <a:ext cx="5860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NIM	: 1912500582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Nama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	: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Nisrina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Megaputeri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cs typeface="Arial" pitchFamily="34" charset="0"/>
              </a:rPr>
              <a:t>Yoniton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CALAS LAB 08</a:t>
            </a: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E-Mail	: nisrinamega@gmail.com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No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Telp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	: 081214040739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Alamat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	: Duren 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Village</a:t>
            </a:r>
          </a:p>
          <a:p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Motivasi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	: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Ingin</a:t>
            </a:r>
            <a:r>
              <a:rPr lang="id-ID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id-ID" altLang="ko-KR" dirty="0">
                <a:solidFill>
                  <a:schemeClr val="bg1"/>
                </a:solidFill>
                <a:cs typeface="Arial" pitchFamily="34" charset="0"/>
              </a:rPr>
              <a:t>menambah pengalaman, relasi, menambah ilmu serta mengejar ketinggalan saya dari teman-teman saya yg sudah lebih mengetahui tentang komputer, software, dan lainnya.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Rounded Rectangle 7"/>
          <p:cNvSpPr/>
          <p:nvPr/>
        </p:nvSpPr>
        <p:spPr>
          <a:xfrm rot="19415437">
            <a:off x="7766271" y="270392"/>
            <a:ext cx="1313980" cy="276835"/>
          </a:xfrm>
          <a:custGeom>
            <a:avLst/>
            <a:gdLst/>
            <a:ahLst/>
            <a:cxnLst/>
            <a:rect l="l" t="t" r="r" b="b"/>
            <a:pathLst>
              <a:path w="1313980" h="276835">
                <a:moveTo>
                  <a:pt x="282631" y="184641"/>
                </a:moveTo>
                <a:cubicBezTo>
                  <a:pt x="292404" y="174868"/>
                  <a:pt x="305907" y="168823"/>
                  <a:pt x="320820" y="168822"/>
                </a:cubicBezTo>
                <a:lnTo>
                  <a:pt x="1281494" y="168822"/>
                </a:lnTo>
                <a:lnTo>
                  <a:pt x="1162861" y="276834"/>
                </a:lnTo>
                <a:lnTo>
                  <a:pt x="320820" y="276835"/>
                </a:lnTo>
                <a:cubicBezTo>
                  <a:pt x="290992" y="276835"/>
                  <a:pt x="266814" y="252656"/>
                  <a:pt x="266814" y="222829"/>
                </a:cubicBezTo>
                <a:cubicBezTo>
                  <a:pt x="266814" y="207915"/>
                  <a:pt x="272859" y="194413"/>
                  <a:pt x="282631" y="184641"/>
                </a:cubicBezTo>
                <a:close/>
                <a:moveTo>
                  <a:pt x="15817" y="15819"/>
                </a:moveTo>
                <a:cubicBezTo>
                  <a:pt x="25590" y="6046"/>
                  <a:pt x="39091" y="1"/>
                  <a:pt x="54005" y="1"/>
                </a:cubicBezTo>
                <a:lnTo>
                  <a:pt x="1215638" y="0"/>
                </a:lnTo>
                <a:lnTo>
                  <a:pt x="1313980" y="108013"/>
                </a:lnTo>
                <a:lnTo>
                  <a:pt x="54005" y="108013"/>
                </a:lnTo>
                <a:cubicBezTo>
                  <a:pt x="24178" y="108013"/>
                  <a:pt x="0" y="83834"/>
                  <a:pt x="0" y="54007"/>
                </a:cubicBezTo>
                <a:cubicBezTo>
                  <a:pt x="0" y="39093"/>
                  <a:pt x="6044" y="25592"/>
                  <a:pt x="15817" y="15819"/>
                </a:cubicBezTo>
                <a:close/>
              </a:path>
            </a:pathLst>
          </a:cu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6588224" y="149163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8134264" y="3075806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2"/>
          <a:stretch/>
        </p:blipFill>
        <p:spPr>
          <a:xfrm rot="5400000">
            <a:off x="6677371" y="1649997"/>
            <a:ext cx="1824946" cy="174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="" xmlns:a16="http://schemas.microsoft.com/office/drawing/2014/main" id="{88165A1D-428D-8849-9B96-D2C85608D2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1711501997</a:t>
            </a:r>
          </a:p>
          <a:p>
            <a:r>
              <a:rPr lang="en-US" dirty="0" err="1"/>
              <a:t>Nama</a:t>
            </a:r>
            <a:r>
              <a:rPr lang="en-US" dirty="0"/>
              <a:t>	: Kris </a:t>
            </a:r>
            <a:r>
              <a:rPr lang="en-US" dirty="0" err="1"/>
              <a:t>Setiawati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Admin Lab 07</a:t>
            </a:r>
          </a:p>
          <a:p>
            <a:r>
              <a:rPr lang="en-US" dirty="0"/>
              <a:t>E-Mail	: krissetiawati98@gmail.com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0852 5651 8477</a:t>
            </a:r>
          </a:p>
          <a:p>
            <a:r>
              <a:rPr lang="en-US" dirty="0" err="1"/>
              <a:t>Alamat</a:t>
            </a:r>
            <a:r>
              <a:rPr lang="en-US" dirty="0"/>
              <a:t>	: Jl. H. </a:t>
            </a:r>
            <a:r>
              <a:rPr lang="en-US" dirty="0" err="1"/>
              <a:t>Gaim</a:t>
            </a:r>
            <a:r>
              <a:rPr lang="en-US" dirty="0"/>
              <a:t> </a:t>
            </a:r>
            <a:r>
              <a:rPr lang="en-US" dirty="0" err="1"/>
              <a:t>Gg</a:t>
            </a:r>
            <a:r>
              <a:rPr lang="en-US" dirty="0"/>
              <a:t>. Amin, </a:t>
            </a:r>
            <a:r>
              <a:rPr lang="en-US" dirty="0" err="1"/>
              <a:t>Petu</a:t>
            </a:r>
            <a:endParaRPr lang="en-US" dirty="0"/>
          </a:p>
          <a:p>
            <a:r>
              <a:rPr lang="en-US" dirty="0"/>
              <a:t>	  </a:t>
            </a:r>
            <a:r>
              <a:rPr lang="en-US" dirty="0" err="1"/>
              <a:t>kangan</a:t>
            </a:r>
            <a:r>
              <a:rPr lang="en-US" dirty="0"/>
              <a:t> Utara</a:t>
            </a: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610743" y="393990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L-Shape 8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050904" y="4659983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="" xmlns:a16="http://schemas.microsoft.com/office/drawing/2014/main" id="{91571C64-6F48-5F41-BDF4-126A4CDEA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50" t="72" r="33978" b="81060"/>
          <a:stretch/>
        </p:blipFill>
        <p:spPr>
          <a:xfrm>
            <a:off x="3747723" y="4070855"/>
            <a:ext cx="1648554" cy="94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3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="" xmlns:a16="http://schemas.microsoft.com/office/drawing/2014/main" id="{CA9EDF42-7A94-8D4D-B946-D6BD6ED5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7614"/>
            <a:ext cx="2273218" cy="3030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856" y="1707654"/>
            <a:ext cx="4968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1811500899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Selfiana</a:t>
            </a:r>
            <a:r>
              <a:rPr lang="en-US" dirty="0"/>
              <a:t> </a:t>
            </a:r>
            <a:r>
              <a:rPr lang="en-US" dirty="0" err="1"/>
              <a:t>Halfiani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Admin Lab 08</a:t>
            </a:r>
          </a:p>
          <a:p>
            <a:r>
              <a:rPr lang="en-US" dirty="0"/>
              <a:t>E-Mail	: selfianahalfiani10@gmail.com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0895 2101 5843</a:t>
            </a:r>
          </a:p>
          <a:p>
            <a:r>
              <a:rPr lang="en-US" dirty="0" err="1"/>
              <a:t>Alamat</a:t>
            </a:r>
            <a:r>
              <a:rPr lang="en-US" dirty="0"/>
              <a:t>	: Jl. PLN </a:t>
            </a:r>
            <a:r>
              <a:rPr lang="en-US" dirty="0" err="1"/>
              <a:t>Deplu</a:t>
            </a:r>
            <a:r>
              <a:rPr lang="en-US" dirty="0"/>
              <a:t> RT. 014/001</a:t>
            </a:r>
          </a:p>
        </p:txBody>
      </p:sp>
      <p:sp>
        <p:nvSpPr>
          <p:cNvPr id="5" name="L-Shape 4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4283968" y="365187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L-Shape 5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796136" y="4418806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="" xmlns:a16="http://schemas.microsoft.com/office/drawing/2014/main" id="{8BE23EA5-A3BE-504A-8421-EC8A1EC0B2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9" t="1451" r="21478" b="69785"/>
          <a:stretch/>
        </p:blipFill>
        <p:spPr>
          <a:xfrm>
            <a:off x="4395006" y="3795886"/>
            <a:ext cx="1736515" cy="944120"/>
          </a:xfrm>
          <a:prstGeom prst="rect">
            <a:avLst/>
          </a:prstGeom>
        </p:spPr>
      </p:pic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10" name="Isosceles Triangle 9"/>
          <p:cNvSpPr/>
          <p:nvPr/>
        </p:nvSpPr>
        <p:spPr>
          <a:xfrm rot="16200000">
            <a:off x="7656034" y="4071608"/>
            <a:ext cx="1426211" cy="758648"/>
          </a:xfrm>
          <a:prstGeom prst="triangle">
            <a:avLst>
              <a:gd name="adj" fmla="val 49811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19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1711502821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Wahyu</a:t>
            </a:r>
            <a:r>
              <a:rPr lang="en-US" dirty="0"/>
              <a:t> </a:t>
            </a:r>
            <a:r>
              <a:rPr lang="en-US" dirty="0" err="1"/>
              <a:t>Desena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Admin Lab 09</a:t>
            </a:r>
          </a:p>
          <a:p>
            <a:r>
              <a:rPr lang="en-US" dirty="0"/>
              <a:t>E-Mail	: wahyudesena@gmail.com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0822 9890 0376</a:t>
            </a:r>
          </a:p>
          <a:p>
            <a:r>
              <a:rPr lang="en-US" dirty="0" err="1"/>
              <a:t>Alamat</a:t>
            </a:r>
            <a:r>
              <a:rPr lang="en-US" dirty="0"/>
              <a:t>	: </a:t>
            </a:r>
            <a:r>
              <a:rPr lang="en-US" dirty="0" err="1"/>
              <a:t>Cipulir</a:t>
            </a:r>
            <a:endParaRPr lang="en-US" dirty="0"/>
          </a:p>
        </p:txBody>
      </p:sp>
      <p:sp>
        <p:nvSpPr>
          <p:cNvPr id="6" name="L-Shape 5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106688" y="3770734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4258816" y="4659983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="" xmlns:a16="http://schemas.microsoft.com/office/drawing/2014/main" id="{06EF0E58-AF78-774F-B5C6-C4E5C34F2CC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="" xmlns:a16="http://schemas.microsoft.com/office/drawing/2014/main" id="{0FD122BD-529D-0747-B798-7ED76B8D56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2827" b="56990"/>
          <a:stretch/>
        </p:blipFill>
        <p:spPr>
          <a:xfrm>
            <a:off x="3245488" y="3898077"/>
            <a:ext cx="1326512" cy="11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5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1811501681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Muhamad</a:t>
            </a:r>
            <a:r>
              <a:rPr lang="en-US" dirty="0"/>
              <a:t> </a:t>
            </a:r>
            <a:r>
              <a:rPr lang="en-US" dirty="0" err="1"/>
              <a:t>Rifki</a:t>
            </a:r>
            <a:r>
              <a:rPr lang="en-US" dirty="0"/>
              <a:t> Adnan</a:t>
            </a:r>
          </a:p>
          <a:p>
            <a:r>
              <a:rPr lang="en-US" dirty="0" err="1"/>
              <a:t>Jabatan</a:t>
            </a:r>
            <a:r>
              <a:rPr lang="en-US" dirty="0"/>
              <a:t>	: Admin Lab 10</a:t>
            </a:r>
          </a:p>
          <a:p>
            <a:r>
              <a:rPr lang="en-US" dirty="0"/>
              <a:t>E-Mail	: rifkiadnan147@gmail.com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0822 9987 9923</a:t>
            </a:r>
          </a:p>
          <a:p>
            <a:r>
              <a:rPr lang="en-US" dirty="0" err="1"/>
              <a:t>Alamat</a:t>
            </a:r>
            <a:r>
              <a:rPr lang="en-US" dirty="0"/>
              <a:t>	: Jl. Pembangunan 3, </a:t>
            </a:r>
            <a:r>
              <a:rPr lang="en-US" dirty="0" err="1"/>
              <a:t>Kec</a:t>
            </a:r>
            <a:r>
              <a:rPr lang="en-US" dirty="0"/>
              <a:t>. </a:t>
            </a:r>
          </a:p>
          <a:p>
            <a:r>
              <a:rPr lang="en-US" dirty="0"/>
              <a:t>	  </a:t>
            </a:r>
            <a:r>
              <a:rPr lang="en-US" dirty="0" err="1"/>
              <a:t>Neglasari</a:t>
            </a:r>
            <a:r>
              <a:rPr lang="en-US" dirty="0"/>
              <a:t>, </a:t>
            </a:r>
            <a:r>
              <a:rPr lang="en-US" dirty="0" err="1"/>
              <a:t>Tangerang</a:t>
            </a:r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68A42E15-5087-4643-A701-ECB75F4604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419872" y="3842742"/>
            <a:ext cx="1969368" cy="1274441"/>
            <a:chOff x="3419872" y="3842742"/>
            <a:chExt cx="1969368" cy="1274441"/>
          </a:xfrm>
        </p:grpSpPr>
        <p:sp>
          <p:nvSpPr>
            <p:cNvPr id="6" name="L-Shape 5">
              <a:extLst>
                <a:ext uri="{FF2B5EF4-FFF2-40B4-BE49-F238E27FC236}">
                  <a16:creationId xmlns="" xmlns:a16="http://schemas.microsoft.com/office/drawing/2014/main" id="{B38E703A-6A2E-475D-9786-D7A754C76CE2}"/>
                </a:ext>
              </a:extLst>
            </p:cNvPr>
            <p:cNvSpPr/>
            <p:nvPr/>
          </p:nvSpPr>
          <p:spPr>
            <a:xfrm rot="5400000">
              <a:off x="3419872" y="3842742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L-Shape 6">
              <a:extLst>
                <a:ext uri="{FF2B5EF4-FFF2-40B4-BE49-F238E27FC236}">
                  <a16:creationId xmlns="" xmlns:a16="http://schemas.microsoft.com/office/drawing/2014/main" id="{A8288B2F-2179-4760-8C8E-FC8909938C23}"/>
                </a:ext>
              </a:extLst>
            </p:cNvPr>
            <p:cNvSpPr/>
            <p:nvPr/>
          </p:nvSpPr>
          <p:spPr>
            <a:xfrm rot="16200000">
              <a:off x="4932040" y="4659983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10" name="Picture 6">
              <a:extLst>
                <a:ext uri="{FF2B5EF4-FFF2-40B4-BE49-F238E27FC236}">
                  <a16:creationId xmlns="" xmlns:a16="http://schemas.microsoft.com/office/drawing/2014/main" id="{56FB3CC1-3B14-7B4E-9DB5-49520D2EC9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440" t="4518" r="54363" b="74893"/>
            <a:stretch/>
          </p:blipFill>
          <p:spPr>
            <a:xfrm>
              <a:off x="3563888" y="3966222"/>
              <a:ext cx="1719565" cy="1053800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5400000">
              <a:off x="3959931" y="4479961"/>
              <a:ext cx="144017" cy="936106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>
              <a:off x="4099634" y="4688151"/>
              <a:ext cx="324036" cy="3318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061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BB641C0A-3133-DE44-8179-FC432EB822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792" y="1635646"/>
            <a:ext cx="4166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1811500071</a:t>
            </a:r>
          </a:p>
          <a:p>
            <a:r>
              <a:rPr lang="en-US" dirty="0" err="1"/>
              <a:t>Nama</a:t>
            </a:r>
            <a:r>
              <a:rPr lang="en-US" dirty="0"/>
              <a:t>	: Juan </a:t>
            </a:r>
            <a:r>
              <a:rPr lang="en-US" dirty="0" err="1"/>
              <a:t>Kalyzta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Admin Lab 11</a:t>
            </a:r>
          </a:p>
          <a:p>
            <a:r>
              <a:rPr lang="en-US" dirty="0"/>
              <a:t>E-Mail	: juankalyzta206@gmail.com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0877 8711 0091</a:t>
            </a:r>
          </a:p>
          <a:p>
            <a:r>
              <a:rPr lang="en-US" dirty="0" err="1"/>
              <a:t>Alamat</a:t>
            </a:r>
            <a:r>
              <a:rPr lang="en-US" dirty="0"/>
              <a:t>	: </a:t>
            </a:r>
            <a:r>
              <a:rPr lang="en-US" dirty="0" err="1"/>
              <a:t>Larangan</a:t>
            </a:r>
            <a:r>
              <a:rPr lang="en-US" dirty="0"/>
              <a:t> Indah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94719" y="3914750"/>
            <a:ext cx="2354561" cy="1228750"/>
            <a:chOff x="3394719" y="3914750"/>
            <a:chExt cx="2354561" cy="1228750"/>
          </a:xfrm>
        </p:grpSpPr>
        <p:sp>
          <p:nvSpPr>
            <p:cNvPr id="7" name="L-Shape 6">
              <a:extLst>
                <a:ext uri="{FF2B5EF4-FFF2-40B4-BE49-F238E27FC236}">
                  <a16:creationId xmlns="" xmlns:a16="http://schemas.microsoft.com/office/drawing/2014/main" id="{B38E703A-6A2E-475D-9786-D7A754C76CE2}"/>
                </a:ext>
              </a:extLst>
            </p:cNvPr>
            <p:cNvSpPr/>
            <p:nvPr/>
          </p:nvSpPr>
          <p:spPr>
            <a:xfrm rot="5400000">
              <a:off x="3394719" y="391475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L-Shape 7">
              <a:extLst>
                <a:ext uri="{FF2B5EF4-FFF2-40B4-BE49-F238E27FC236}">
                  <a16:creationId xmlns="" xmlns:a16="http://schemas.microsoft.com/office/drawing/2014/main" id="{A8288B2F-2179-4760-8C8E-FC8909938C23}"/>
                </a:ext>
              </a:extLst>
            </p:cNvPr>
            <p:cNvSpPr/>
            <p:nvPr/>
          </p:nvSpPr>
          <p:spPr>
            <a:xfrm rot="16200000">
              <a:off x="5292080" y="46863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10" name="Picture 8">
              <a:extLst>
                <a:ext uri="{FF2B5EF4-FFF2-40B4-BE49-F238E27FC236}">
                  <a16:creationId xmlns="" xmlns:a16="http://schemas.microsoft.com/office/drawing/2014/main" id="{C73D7D18-788C-AD45-8BD0-13D1EAD7E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27560" b="74407"/>
            <a:stretch/>
          </p:blipFill>
          <p:spPr>
            <a:xfrm>
              <a:off x="3496193" y="4027149"/>
              <a:ext cx="2151613" cy="992873"/>
            </a:xfrm>
            <a:prstGeom prst="rect">
              <a:avLst/>
            </a:prstGeom>
          </p:spPr>
        </p:pic>
        <p:pic>
          <p:nvPicPr>
            <p:cNvPr id="9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5400000">
              <a:off x="4385943" y="3853166"/>
              <a:ext cx="102588" cy="45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83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1812500724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Amirudin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Admin Lab 12</a:t>
            </a:r>
          </a:p>
          <a:p>
            <a:r>
              <a:rPr lang="en-US" dirty="0"/>
              <a:t>E-Mail	: 1812500724@student.budi</a:t>
            </a:r>
          </a:p>
          <a:p>
            <a:r>
              <a:rPr lang="en-US" dirty="0"/>
              <a:t>	  luhur.ac.id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0857 8219 3431</a:t>
            </a:r>
          </a:p>
          <a:p>
            <a:r>
              <a:rPr lang="en-US" dirty="0" err="1"/>
              <a:t>Alamat</a:t>
            </a:r>
            <a:r>
              <a:rPr lang="en-US" dirty="0"/>
              <a:t>	: </a:t>
            </a:r>
            <a:r>
              <a:rPr lang="en-US" dirty="0" err="1" smtClean="0"/>
              <a:t>Komp</a:t>
            </a:r>
            <a:r>
              <a:rPr lang="en-US" dirty="0" smtClean="0"/>
              <a:t>. </a:t>
            </a:r>
            <a:r>
              <a:rPr lang="en-US" dirty="0" err="1" smtClean="0"/>
              <a:t>Pondok</a:t>
            </a:r>
            <a:r>
              <a:rPr lang="en-US" dirty="0" smtClean="0"/>
              <a:t> </a:t>
            </a:r>
            <a:r>
              <a:rPr lang="en-US" dirty="0" err="1"/>
              <a:t>Maharta</a:t>
            </a:r>
            <a:r>
              <a:rPr lang="en-US" dirty="0"/>
              <a:t> Jl. </a:t>
            </a:r>
            <a:r>
              <a:rPr lang="en-US" dirty="0" smtClean="0"/>
              <a:t>	  </a:t>
            </a:r>
            <a:r>
              <a:rPr lang="en-US" dirty="0" err="1" smtClean="0"/>
              <a:t>Maharta</a:t>
            </a:r>
            <a:r>
              <a:rPr lang="en-US" dirty="0" smtClean="0"/>
              <a:t> 10</a:t>
            </a:r>
            <a:r>
              <a:rPr lang="en-US" dirty="0"/>
              <a:t>, Blok B15 no 18</a:t>
            </a:r>
          </a:p>
        </p:txBody>
      </p:sp>
      <p:sp>
        <p:nvSpPr>
          <p:cNvPr id="6" name="L-Shape 5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2915816" y="391475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770984" y="468630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ED441EA2-7441-534C-93B0-9BA2197CB3E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153DAA1C-A9D7-AE49-B8D5-71D3616209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70" t="6157" r="29265" b="73238"/>
          <a:stretch/>
        </p:blipFill>
        <p:spPr>
          <a:xfrm>
            <a:off x="3040216" y="4038261"/>
            <a:ext cx="3063567" cy="98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1811501541</a:t>
            </a:r>
          </a:p>
          <a:p>
            <a:r>
              <a:rPr lang="en-US" dirty="0" err="1"/>
              <a:t>Nama</a:t>
            </a:r>
            <a:r>
              <a:rPr lang="en-US" dirty="0"/>
              <a:t>	: Sanding </a:t>
            </a:r>
            <a:r>
              <a:rPr lang="en-US" dirty="0" err="1"/>
              <a:t>Riyanto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Admin Lab 14</a:t>
            </a:r>
          </a:p>
          <a:p>
            <a:r>
              <a:rPr lang="en-US" dirty="0"/>
              <a:t>E-Mail	: 1811501541@student.budi</a:t>
            </a:r>
          </a:p>
          <a:p>
            <a:r>
              <a:rPr lang="en-US" dirty="0"/>
              <a:t>	  luhur.ac.id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0856 9475 5260</a:t>
            </a:r>
          </a:p>
          <a:p>
            <a:r>
              <a:rPr lang="en-US" dirty="0" err="1"/>
              <a:t>Alamat</a:t>
            </a:r>
            <a:r>
              <a:rPr lang="en-US" dirty="0"/>
              <a:t>	: </a:t>
            </a:r>
            <a:r>
              <a:rPr lang="en-US" dirty="0" err="1"/>
              <a:t>Banyumas</a:t>
            </a:r>
            <a:r>
              <a:rPr lang="en-US" dirty="0"/>
              <a:t>, </a:t>
            </a:r>
            <a:r>
              <a:rPr lang="en-US" dirty="0" err="1"/>
              <a:t>Jawa</a:t>
            </a:r>
            <a:r>
              <a:rPr lang="en-US" dirty="0"/>
              <a:t> Tengah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E9EAA28D-E2BD-344B-B93A-F3D0EDD6A1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347864" y="3842742"/>
            <a:ext cx="2448272" cy="1300758"/>
            <a:chOff x="3347864" y="3842742"/>
            <a:chExt cx="2448272" cy="1300758"/>
          </a:xfrm>
        </p:grpSpPr>
        <p:sp>
          <p:nvSpPr>
            <p:cNvPr id="6" name="L-Shape 5">
              <a:extLst>
                <a:ext uri="{FF2B5EF4-FFF2-40B4-BE49-F238E27FC236}">
                  <a16:creationId xmlns="" xmlns:a16="http://schemas.microsoft.com/office/drawing/2014/main" id="{B38E703A-6A2E-475D-9786-D7A754C76CE2}"/>
                </a:ext>
              </a:extLst>
            </p:cNvPr>
            <p:cNvSpPr/>
            <p:nvPr/>
          </p:nvSpPr>
          <p:spPr>
            <a:xfrm rot="5400000">
              <a:off x="3347864" y="3842742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L-Shape 6">
              <a:extLst>
                <a:ext uri="{FF2B5EF4-FFF2-40B4-BE49-F238E27FC236}">
                  <a16:creationId xmlns="" xmlns:a16="http://schemas.microsoft.com/office/drawing/2014/main" id="{A8288B2F-2179-4760-8C8E-FC8909938C23}"/>
                </a:ext>
              </a:extLst>
            </p:cNvPr>
            <p:cNvSpPr/>
            <p:nvPr/>
          </p:nvSpPr>
          <p:spPr>
            <a:xfrm rot="16200000">
              <a:off x="5338936" y="46863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10" name="Picture 6">
              <a:extLst>
                <a:ext uri="{FF2B5EF4-FFF2-40B4-BE49-F238E27FC236}">
                  <a16:creationId xmlns="" xmlns:a16="http://schemas.microsoft.com/office/drawing/2014/main" id="{33CCF8A5-6156-E143-8E13-453A5A30E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58" r="29013" b="65435"/>
            <a:stretch/>
          </p:blipFill>
          <p:spPr>
            <a:xfrm>
              <a:off x="3491880" y="3985161"/>
              <a:ext cx="2160240" cy="1034861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19728366">
              <a:off x="3716296" y="4767720"/>
              <a:ext cx="177536" cy="223787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5400000">
              <a:off x="3598363" y="4756209"/>
              <a:ext cx="163460" cy="364167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5400000">
              <a:off x="4932727" y="4302069"/>
              <a:ext cx="153774" cy="12850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5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KOORDINATOR RUANG ASISTEN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1812500625</a:t>
            </a:r>
            <a:endParaRPr lang="id-ID" dirty="0"/>
          </a:p>
          <a:p>
            <a:r>
              <a:rPr lang="id-ID" dirty="0"/>
              <a:t>Nama	: </a:t>
            </a:r>
            <a:r>
              <a:rPr lang="en-US" dirty="0"/>
              <a:t>Erika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Komalasari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 err="1"/>
              <a:t>Koordinator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Asisten</a:t>
            </a:r>
            <a:endParaRPr lang="en-US" dirty="0"/>
          </a:p>
          <a:p>
            <a:r>
              <a:rPr lang="id-ID" dirty="0"/>
              <a:t>E-Mail	: </a:t>
            </a:r>
            <a:r>
              <a:rPr lang="en-US" dirty="0"/>
              <a:t>erikanur200900@gmail.com</a:t>
            </a:r>
          </a:p>
          <a:p>
            <a:r>
              <a:rPr lang="id-ID" dirty="0"/>
              <a:t>No Telp	: </a:t>
            </a:r>
            <a:r>
              <a:rPr lang="en-US" dirty="0"/>
              <a:t>0896</a:t>
            </a:r>
            <a:r>
              <a:rPr lang="id-ID" dirty="0"/>
              <a:t> </a:t>
            </a:r>
            <a:r>
              <a:rPr lang="en-US" dirty="0"/>
              <a:t>1335</a:t>
            </a:r>
            <a:r>
              <a:rPr lang="id-ID" dirty="0"/>
              <a:t> </a:t>
            </a:r>
            <a:r>
              <a:rPr lang="en-US" dirty="0"/>
              <a:t>1182</a:t>
            </a:r>
          </a:p>
          <a:p>
            <a:r>
              <a:rPr lang="id-ID" dirty="0"/>
              <a:t>Alamat	: </a:t>
            </a:r>
            <a:r>
              <a:rPr lang="en-US" dirty="0" err="1" smtClean="0"/>
              <a:t>Komplek</a:t>
            </a:r>
            <a:r>
              <a:rPr lang="en-US" dirty="0" smtClean="0"/>
              <a:t> </a:t>
            </a:r>
            <a:r>
              <a:rPr lang="en-US" dirty="0"/>
              <a:t>Taman </a:t>
            </a:r>
            <a:r>
              <a:rPr lang="en-US" dirty="0" err="1"/>
              <a:t>Asri</a:t>
            </a:r>
            <a:r>
              <a:rPr lang="en-US" dirty="0"/>
              <a:t> Blok L7</a:t>
            </a:r>
          </a:p>
        </p:txBody>
      </p:sp>
      <p:sp>
        <p:nvSpPr>
          <p:cNvPr id="6" name="L-Shape 5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635896" y="391475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050904" y="468630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773A5BCD-6CC8-764F-88FB-5A2F8EB074C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4756A411-7C7A-EE47-90B0-7B305BA43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23" t="4449" r="40714" b="67448"/>
          <a:stretch/>
        </p:blipFill>
        <p:spPr>
          <a:xfrm>
            <a:off x="3767336" y="4042804"/>
            <a:ext cx="1609328" cy="100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5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7904" y="2571750"/>
            <a:ext cx="3672408" cy="432048"/>
          </a:xfrm>
        </p:spPr>
        <p:txBody>
          <a:bodyPr/>
          <a:lstStyle/>
          <a:p>
            <a:r>
              <a:rPr lang="id-ID" dirty="0"/>
              <a:t>ASSISTANT LAB</a:t>
            </a:r>
          </a:p>
        </p:txBody>
      </p:sp>
    </p:spTree>
    <p:extLst>
      <p:ext uri="{BB962C8B-B14F-4D97-AF65-F5344CB8AC3E}">
        <p14:creationId xmlns:p14="http://schemas.microsoft.com/office/powerpoint/2010/main" val="216776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ASSISTANT LAB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33DEDDB7-8E5A-C34E-9E66-1ACD60DA08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1812501185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Nurul</a:t>
            </a:r>
            <a:r>
              <a:rPr lang="en-US" dirty="0"/>
              <a:t> </a:t>
            </a:r>
            <a:r>
              <a:rPr lang="en-US" dirty="0" err="1"/>
              <a:t>Azzahra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</a:t>
            </a:r>
            <a:r>
              <a:rPr lang="en-US" dirty="0" err="1"/>
              <a:t>Asisten</a:t>
            </a:r>
            <a:r>
              <a:rPr lang="en-US" dirty="0"/>
              <a:t> Lab 07</a:t>
            </a:r>
          </a:p>
          <a:p>
            <a:r>
              <a:rPr lang="en-US" dirty="0"/>
              <a:t>E-Mail	: nurulazz123@gmail.com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0857 8241 2525</a:t>
            </a:r>
          </a:p>
          <a:p>
            <a:r>
              <a:rPr lang="en-US" dirty="0" err="1"/>
              <a:t>Alamat</a:t>
            </a:r>
            <a:r>
              <a:rPr lang="en-US" dirty="0"/>
              <a:t>	: Jl. </a:t>
            </a:r>
            <a:r>
              <a:rPr lang="en-US" dirty="0" err="1"/>
              <a:t>Alamanda</a:t>
            </a:r>
            <a:r>
              <a:rPr lang="en-US" dirty="0"/>
              <a:t> Blok A4 no. 22, 	  </a:t>
            </a:r>
            <a:r>
              <a:rPr lang="en-US" dirty="0" err="1" smtClean="0"/>
              <a:t>Pamulang</a:t>
            </a:r>
            <a:r>
              <a:rPr lang="en-US" dirty="0" smtClean="0"/>
              <a:t> Indah MA</a:t>
            </a:r>
            <a:endParaRPr lang="en-US" dirty="0"/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635896" y="3986758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050904" y="4659983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9C6FC249-FFE0-EB44-B94F-0B85F4A63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6" t="1282" r="27865" b="75520"/>
          <a:stretch/>
        </p:blipFill>
        <p:spPr>
          <a:xfrm>
            <a:off x="3765743" y="4106086"/>
            <a:ext cx="1612514" cy="91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6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15816" y="1851670"/>
            <a:ext cx="3384376" cy="1768322"/>
          </a:xfrm>
        </p:spPr>
        <p:txBody>
          <a:bodyPr/>
          <a:lstStyle/>
          <a:p>
            <a:pPr lvl="0"/>
            <a:r>
              <a:rPr lang="id-ID" altLang="ko-KR" dirty="0">
                <a:ea typeface="맑은 고딕" pitchFamily="50" charset="-127"/>
              </a:rPr>
              <a:t>KEPALA</a:t>
            </a:r>
            <a:br>
              <a:rPr lang="id-ID" altLang="ko-KR" dirty="0">
                <a:ea typeface="맑은 고딕" pitchFamily="50" charset="-127"/>
              </a:rPr>
            </a:br>
            <a:r>
              <a:rPr lang="id-ID" altLang="ko-KR" dirty="0">
                <a:ea typeface="맑은 고딕" pitchFamily="50" charset="-127"/>
              </a:rPr>
              <a:t>LAB</a:t>
            </a:r>
            <a:br>
              <a:rPr lang="id-ID" altLang="ko-KR" dirty="0">
                <a:ea typeface="맑은 고딕" pitchFamily="50" charset="-127"/>
              </a:rPr>
            </a:br>
            <a:r>
              <a:rPr lang="id-ID" altLang="ko-KR" dirty="0">
                <a:ea typeface="맑은 고딕" pitchFamily="50" charset="-127"/>
              </a:rPr>
              <a:t>ICT</a:t>
            </a:r>
            <a:endParaRPr lang="en-US" altLang="ko-KR" b="1" dirty="0">
              <a:solidFill>
                <a:srgbClr val="57A7B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18115500360</a:t>
            </a:r>
          </a:p>
          <a:p>
            <a:r>
              <a:rPr lang="en-US" dirty="0" err="1"/>
              <a:t>Nama</a:t>
            </a:r>
            <a:r>
              <a:rPr lang="en-US" dirty="0"/>
              <a:t>	: Yogi </a:t>
            </a:r>
            <a:r>
              <a:rPr lang="en-US" dirty="0" err="1"/>
              <a:t>Angga</a:t>
            </a:r>
            <a:r>
              <a:rPr lang="en-US" dirty="0"/>
              <a:t> Putra</a:t>
            </a:r>
          </a:p>
          <a:p>
            <a:r>
              <a:rPr lang="en-US" dirty="0" err="1"/>
              <a:t>Jabatan</a:t>
            </a:r>
            <a:r>
              <a:rPr lang="en-US" dirty="0"/>
              <a:t>	: </a:t>
            </a:r>
            <a:r>
              <a:rPr lang="en-US" dirty="0" err="1"/>
              <a:t>Asisten</a:t>
            </a:r>
            <a:r>
              <a:rPr lang="en-US" dirty="0"/>
              <a:t> Lab 12</a:t>
            </a:r>
          </a:p>
          <a:p>
            <a:r>
              <a:rPr lang="en-US" dirty="0"/>
              <a:t>E-Mail	: </a:t>
            </a:r>
            <a:r>
              <a:rPr lang="en-US" dirty="0" err="1" smtClean="0"/>
              <a:t>yogie</a:t>
            </a:r>
            <a:r>
              <a:rPr lang="id-ID" dirty="0" smtClean="0"/>
              <a:t>a</a:t>
            </a:r>
            <a:r>
              <a:rPr lang="en-US" dirty="0" smtClean="0"/>
              <a:t>l</a:t>
            </a:r>
            <a:r>
              <a:rPr lang="id-ID" dirty="0" smtClean="0"/>
              <a:t>q</a:t>
            </a:r>
            <a:r>
              <a:rPr lang="en-US" dirty="0" smtClean="0"/>
              <a:t>ases@gmail.com</a:t>
            </a:r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0822 6056 7800</a:t>
            </a:r>
          </a:p>
          <a:p>
            <a:r>
              <a:rPr lang="en-US" dirty="0" err="1"/>
              <a:t>Alamat</a:t>
            </a:r>
            <a:r>
              <a:rPr lang="en-US" dirty="0"/>
              <a:t>	: </a:t>
            </a:r>
            <a:r>
              <a:rPr lang="en-US" dirty="0" err="1" smtClean="0"/>
              <a:t>Komp</a:t>
            </a:r>
            <a:r>
              <a:rPr lang="en-US" dirty="0" smtClean="0"/>
              <a:t>. </a:t>
            </a:r>
            <a:r>
              <a:rPr lang="en-US" dirty="0" err="1"/>
              <a:t>Pondok</a:t>
            </a:r>
            <a:r>
              <a:rPr lang="en-US" dirty="0"/>
              <a:t> </a:t>
            </a:r>
            <a:r>
              <a:rPr lang="en-US" dirty="0" err="1"/>
              <a:t>Lakah</a:t>
            </a:r>
            <a:r>
              <a:rPr lang="en-US" dirty="0"/>
              <a:t> </a:t>
            </a:r>
          </a:p>
          <a:p>
            <a:r>
              <a:rPr lang="en-US" dirty="0"/>
              <a:t>	  </a:t>
            </a:r>
            <a:r>
              <a:rPr lang="en-US" dirty="0" err="1"/>
              <a:t>Permai</a:t>
            </a:r>
            <a:r>
              <a:rPr lang="en-US" dirty="0"/>
              <a:t> Blok EE 3</a:t>
            </a:r>
          </a:p>
        </p:txBody>
      </p:sp>
      <p:sp>
        <p:nvSpPr>
          <p:cNvPr id="6" name="L-Shape 5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394719" y="384274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292080" y="468630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144C805F-9DE8-6E43-B8DC-B948A1B588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051" r="18243"/>
          <a:stretch/>
        </p:blipFill>
        <p:spPr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81B7B8F0-D0D3-0746-9C63-8DB53630D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168" y="3974970"/>
            <a:ext cx="2147664" cy="102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7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ASSISTANT LAB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1811501186</a:t>
            </a:r>
          </a:p>
          <a:p>
            <a:r>
              <a:rPr lang="en-US" dirty="0" err="1"/>
              <a:t>Nama</a:t>
            </a:r>
            <a:r>
              <a:rPr lang="en-US" dirty="0"/>
              <a:t>	: Grace </a:t>
            </a:r>
            <a:r>
              <a:rPr lang="en-US" dirty="0" err="1" smtClean="0"/>
              <a:t>Aprilina</a:t>
            </a:r>
            <a:r>
              <a:rPr lang="en-US" dirty="0" smtClean="0"/>
              <a:t> </a:t>
            </a:r>
            <a:r>
              <a:rPr lang="en-US" dirty="0" err="1" smtClean="0"/>
              <a:t>Lusianty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  </a:t>
            </a:r>
            <a:r>
              <a:rPr lang="en-US" dirty="0" err="1" smtClean="0"/>
              <a:t>Simamora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</a:t>
            </a:r>
            <a:r>
              <a:rPr lang="en-US" dirty="0" err="1"/>
              <a:t>Asisten</a:t>
            </a:r>
            <a:r>
              <a:rPr lang="en-US" dirty="0"/>
              <a:t> Lab 14</a:t>
            </a:r>
          </a:p>
          <a:p>
            <a:r>
              <a:rPr lang="en-US" dirty="0"/>
              <a:t>E-Mail	: gracesimamora15@gmail.</a:t>
            </a:r>
          </a:p>
          <a:p>
            <a:r>
              <a:rPr lang="en-US" dirty="0"/>
              <a:t>	  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0822 7274 4939</a:t>
            </a:r>
          </a:p>
          <a:p>
            <a:r>
              <a:rPr lang="en-US" dirty="0" err="1"/>
              <a:t>Alamat</a:t>
            </a:r>
            <a:r>
              <a:rPr lang="en-US" dirty="0"/>
              <a:t>	: Jl. H. </a:t>
            </a:r>
            <a:r>
              <a:rPr lang="en-US" dirty="0" err="1"/>
              <a:t>Sulaiman</a:t>
            </a:r>
            <a:endParaRPr lang="en-US" dirty="0"/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148064" y="468630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="" xmlns:a16="http://schemas.microsoft.com/office/drawing/2014/main" id="{DCBD3F15-4866-CD45-939F-687BFF6FE0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138" r="2138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538735" y="3867894"/>
            <a:ext cx="1933365" cy="1157892"/>
            <a:chOff x="3538735" y="3867894"/>
            <a:chExt cx="1933365" cy="1157892"/>
          </a:xfrm>
        </p:grpSpPr>
        <p:sp>
          <p:nvSpPr>
            <p:cNvPr id="6" name="L-Shape 5">
              <a:extLst>
                <a:ext uri="{FF2B5EF4-FFF2-40B4-BE49-F238E27FC236}">
                  <a16:creationId xmlns="" xmlns:a16="http://schemas.microsoft.com/office/drawing/2014/main" id="{B38E703A-6A2E-475D-9786-D7A754C76CE2}"/>
                </a:ext>
              </a:extLst>
            </p:cNvPr>
            <p:cNvSpPr/>
            <p:nvPr/>
          </p:nvSpPr>
          <p:spPr>
            <a:xfrm rot="5400000">
              <a:off x="3538735" y="3867894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pic>
          <p:nvPicPr>
            <p:cNvPr id="10" name="Picture 4">
              <a:extLst>
                <a:ext uri="{FF2B5EF4-FFF2-40B4-BE49-F238E27FC236}">
                  <a16:creationId xmlns="" xmlns:a16="http://schemas.microsoft.com/office/drawing/2014/main" id="{A1E86F12-6A0D-984F-B763-B7EE92CD84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498" t="4101" r="43102" b="77980"/>
            <a:stretch/>
          </p:blipFill>
          <p:spPr>
            <a:xfrm>
              <a:off x="3671900" y="3996958"/>
              <a:ext cx="1800200" cy="1023064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>
              <a:off x="3666152" y="3996958"/>
              <a:ext cx="329783" cy="600196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7502892">
              <a:off x="3916186" y="4022429"/>
              <a:ext cx="167726" cy="196558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4924644">
              <a:off x="4845233" y="4865957"/>
              <a:ext cx="238646" cy="56969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5400000">
              <a:off x="4607519" y="4646181"/>
              <a:ext cx="140546" cy="600196"/>
            </a:xfrm>
            <a:prstGeom prst="rect">
              <a:avLst/>
            </a:prstGeom>
          </p:spPr>
        </p:pic>
        <p:pic>
          <p:nvPicPr>
            <p:cNvPr id="14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5400000">
              <a:off x="4560402" y="3707113"/>
              <a:ext cx="160313" cy="737314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5400000">
              <a:off x="4095665" y="3741197"/>
              <a:ext cx="90247" cy="600196"/>
            </a:xfrm>
            <a:prstGeom prst="rect">
              <a:avLst/>
            </a:prstGeom>
          </p:spPr>
        </p:pic>
        <p:pic>
          <p:nvPicPr>
            <p:cNvPr id="16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>
              <a:off x="5148064" y="3995612"/>
              <a:ext cx="324036" cy="450555"/>
            </a:xfrm>
            <a:prstGeom prst="rect">
              <a:avLst/>
            </a:prstGeom>
          </p:spPr>
        </p:pic>
        <p:pic>
          <p:nvPicPr>
            <p:cNvPr id="17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>
              <a:off x="5148063" y="4597154"/>
              <a:ext cx="324036" cy="428632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>
              <a:off x="3666151" y="4566618"/>
              <a:ext cx="196620" cy="450555"/>
            </a:xfrm>
            <a:prstGeom prst="rect">
              <a:avLst/>
            </a:prstGeom>
          </p:spPr>
        </p:pic>
        <p:pic>
          <p:nvPicPr>
            <p:cNvPr id="19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18685044">
              <a:off x="3798008" y="4775722"/>
              <a:ext cx="95964" cy="237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381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7904" y="2571750"/>
            <a:ext cx="5436096" cy="432048"/>
          </a:xfrm>
        </p:spPr>
        <p:txBody>
          <a:bodyPr/>
          <a:lstStyle/>
          <a:p>
            <a:r>
              <a:rPr lang="id-ID" dirty="0"/>
              <a:t>ALUMNUS / PENGAWAS</a:t>
            </a:r>
          </a:p>
        </p:txBody>
      </p:sp>
    </p:spTree>
    <p:extLst>
      <p:ext uri="{BB962C8B-B14F-4D97-AF65-F5344CB8AC3E}">
        <p14:creationId xmlns:p14="http://schemas.microsoft.com/office/powerpoint/2010/main" val="25585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" b="289"/>
          <a:stretch>
            <a:fillRect/>
          </a:stretch>
        </p:blipFill>
        <p:spPr/>
      </p:pic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id-ID" dirty="0"/>
              <a:t>ALUMNUS / PENGAWAS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792" y="1635646"/>
            <a:ext cx="41662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</a:t>
            </a:r>
            <a:r>
              <a:rPr lang="en-US" dirty="0" smtClean="0"/>
              <a:t>1611501576</a:t>
            </a:r>
          </a:p>
          <a:p>
            <a:r>
              <a:rPr lang="id-ID" dirty="0" smtClean="0"/>
              <a:t>Nama</a:t>
            </a:r>
            <a:r>
              <a:rPr lang="id-ID" dirty="0"/>
              <a:t>	: </a:t>
            </a:r>
            <a:r>
              <a:rPr lang="en-US" dirty="0" err="1" smtClean="0"/>
              <a:t>Greghar</a:t>
            </a:r>
            <a:r>
              <a:rPr lang="en-US" dirty="0" smtClean="0"/>
              <a:t> Juan </a:t>
            </a:r>
            <a:r>
              <a:rPr lang="en-US" dirty="0" err="1" smtClean="0"/>
              <a:t>Tjether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  </a:t>
            </a:r>
            <a:r>
              <a:rPr lang="en-US" dirty="0" err="1" smtClean="0"/>
              <a:t>Maruanaya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/>
              <a:t>Alumnus / </a:t>
            </a:r>
            <a:r>
              <a:rPr lang="en-US" dirty="0" err="1"/>
              <a:t>Pengawas</a:t>
            </a:r>
            <a:endParaRPr lang="en-US" dirty="0"/>
          </a:p>
          <a:p>
            <a:r>
              <a:rPr lang="id-ID" dirty="0"/>
              <a:t>E-Mail	: </a:t>
            </a:r>
            <a:r>
              <a:rPr lang="en-US" dirty="0" err="1" smtClean="0"/>
              <a:t>gregharmaruanaya</a:t>
            </a:r>
            <a:r>
              <a:rPr lang="en-US" dirty="0" smtClean="0"/>
              <a:t>.</a:t>
            </a:r>
            <a:r>
              <a:rPr lang="id-ID" dirty="0" smtClean="0"/>
              <a:t>g</a:t>
            </a:r>
            <a:r>
              <a:rPr lang="en-US" dirty="0" smtClean="0"/>
              <a:t>m</a:t>
            </a:r>
            <a:r>
              <a:rPr lang="en-US" dirty="0" smtClean="0"/>
              <a:t>@</a:t>
            </a:r>
          </a:p>
          <a:p>
            <a:r>
              <a:rPr lang="en-US" dirty="0" smtClean="0"/>
              <a:t>	  </a:t>
            </a:r>
            <a:r>
              <a:rPr lang="en-US" dirty="0" err="1" smtClean="0"/>
              <a:t>gmail</a:t>
            </a:r>
            <a:r>
              <a:rPr lang="id-ID" dirty="0" smtClean="0"/>
              <a:t>.</a:t>
            </a:r>
            <a:r>
              <a:rPr lang="en-US" dirty="0" smtClean="0"/>
              <a:t>com</a:t>
            </a:r>
            <a:endParaRPr lang="en-US" dirty="0"/>
          </a:p>
          <a:p>
            <a:r>
              <a:rPr lang="id-ID" dirty="0"/>
              <a:t>No Telp	: </a:t>
            </a:r>
            <a:r>
              <a:rPr lang="en-US" dirty="0" smtClean="0"/>
              <a:t>0821 9862 1400</a:t>
            </a:r>
          </a:p>
          <a:p>
            <a:r>
              <a:rPr lang="id-ID" dirty="0" smtClean="0"/>
              <a:t>Alamat</a:t>
            </a:r>
            <a:r>
              <a:rPr lang="id-ID" dirty="0"/>
              <a:t>	: </a:t>
            </a:r>
            <a:r>
              <a:rPr lang="en-US" dirty="0"/>
              <a:t>Jl. </a:t>
            </a:r>
            <a:r>
              <a:rPr lang="en-US" dirty="0" smtClean="0"/>
              <a:t>Krakatau </a:t>
            </a:r>
            <a:r>
              <a:rPr lang="en-US" dirty="0" err="1" smtClean="0"/>
              <a:t>Perumahan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  SBS, </a:t>
            </a:r>
            <a:r>
              <a:rPr lang="en-US" dirty="0" err="1" smtClean="0"/>
              <a:t>Bekasi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250704" y="3986758"/>
            <a:ext cx="2138536" cy="1156742"/>
            <a:chOff x="3250704" y="3986758"/>
            <a:chExt cx="2138536" cy="1156742"/>
          </a:xfrm>
        </p:grpSpPr>
        <p:sp>
          <p:nvSpPr>
            <p:cNvPr id="7" name="L-Shape 6">
              <a:extLst>
                <a:ext uri="{FF2B5EF4-FFF2-40B4-BE49-F238E27FC236}">
                  <a16:creationId xmlns="" xmlns:a16="http://schemas.microsoft.com/office/drawing/2014/main" id="{B38E703A-6A2E-475D-9786-D7A754C76CE2}"/>
                </a:ext>
              </a:extLst>
            </p:cNvPr>
            <p:cNvSpPr/>
            <p:nvPr/>
          </p:nvSpPr>
          <p:spPr>
            <a:xfrm rot="5400000">
              <a:off x="3250704" y="3986758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L-Shape 7">
              <a:extLst>
                <a:ext uri="{FF2B5EF4-FFF2-40B4-BE49-F238E27FC236}">
                  <a16:creationId xmlns="" xmlns:a16="http://schemas.microsoft.com/office/drawing/2014/main" id="{A8288B2F-2179-4760-8C8E-FC8909938C23}"/>
                </a:ext>
              </a:extLst>
            </p:cNvPr>
            <p:cNvSpPr/>
            <p:nvPr/>
          </p:nvSpPr>
          <p:spPr>
            <a:xfrm rot="16200000">
              <a:off x="4932040" y="46863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23" t="29000" r="1432" b="66800"/>
            <a:stretch/>
          </p:blipFill>
          <p:spPr>
            <a:xfrm>
              <a:off x="3367239" y="4083918"/>
              <a:ext cx="1890993" cy="94549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 rot="1981326">
              <a:off x="3783996" y="4677709"/>
              <a:ext cx="189740" cy="331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3969136" y="4583213"/>
              <a:ext cx="158987" cy="7334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4854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ALUMNUS / PENGAWAS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1611502657</a:t>
            </a:r>
            <a:endParaRPr lang="id-ID" dirty="0"/>
          </a:p>
          <a:p>
            <a:r>
              <a:rPr lang="id-ID" dirty="0"/>
              <a:t>Nama	: </a:t>
            </a:r>
            <a:r>
              <a:rPr lang="en-US" dirty="0" err="1" smtClean="0"/>
              <a:t>Novia</a:t>
            </a:r>
            <a:r>
              <a:rPr lang="id-ID" dirty="0" smtClean="0"/>
              <a:t> R</a:t>
            </a:r>
            <a:r>
              <a:rPr lang="en-US" dirty="0" err="1" smtClean="0"/>
              <a:t>ana</a:t>
            </a:r>
            <a:r>
              <a:rPr lang="en-US" dirty="0" smtClean="0"/>
              <a:t> </a:t>
            </a:r>
            <a:r>
              <a:rPr lang="en-US" dirty="0" err="1"/>
              <a:t>Fadhila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/>
              <a:t>Alumnus / </a:t>
            </a:r>
            <a:r>
              <a:rPr lang="en-US" dirty="0" err="1"/>
              <a:t>Pengawas</a:t>
            </a:r>
            <a:endParaRPr lang="en-US" dirty="0"/>
          </a:p>
          <a:p>
            <a:r>
              <a:rPr lang="id-ID" dirty="0"/>
              <a:t>E-Mail	: </a:t>
            </a:r>
            <a:r>
              <a:rPr lang="en-US" dirty="0"/>
              <a:t>novi.rana1@gmail.com</a:t>
            </a:r>
          </a:p>
          <a:p>
            <a:r>
              <a:rPr lang="id-ID" dirty="0"/>
              <a:t>No Telp	: </a:t>
            </a:r>
            <a:r>
              <a:rPr lang="en-US" dirty="0"/>
              <a:t>0896</a:t>
            </a:r>
            <a:r>
              <a:rPr lang="id-ID" dirty="0"/>
              <a:t> </a:t>
            </a:r>
            <a:r>
              <a:rPr lang="en-US" dirty="0"/>
              <a:t>9618</a:t>
            </a:r>
            <a:r>
              <a:rPr lang="id-ID" dirty="0"/>
              <a:t> </a:t>
            </a:r>
            <a:r>
              <a:rPr lang="en-US" dirty="0"/>
              <a:t>1187</a:t>
            </a:r>
          </a:p>
          <a:p>
            <a:r>
              <a:rPr lang="id-ID" dirty="0"/>
              <a:t>Alamat	: </a:t>
            </a:r>
            <a:r>
              <a:rPr lang="en-US" dirty="0" err="1"/>
              <a:t>Pondok</a:t>
            </a:r>
            <a:r>
              <a:rPr lang="en-US" dirty="0"/>
              <a:t> </a:t>
            </a:r>
            <a:r>
              <a:rPr lang="en-US" dirty="0" err="1"/>
              <a:t>Maharta</a:t>
            </a:r>
            <a:r>
              <a:rPr lang="en-US" dirty="0"/>
              <a:t> Blok C8 no. </a:t>
            </a:r>
            <a:r>
              <a:rPr lang="id-ID" dirty="0"/>
              <a:t>	  </a:t>
            </a:r>
            <a:r>
              <a:rPr lang="en-US" dirty="0"/>
              <a:t>34</a:t>
            </a:r>
          </a:p>
        </p:txBody>
      </p:sp>
      <p:sp>
        <p:nvSpPr>
          <p:cNvPr id="6" name="L-Shape 5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563888" y="391475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122912" y="468630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A66D9E48-951D-A74E-B7F9-389E950EDC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="" xmlns:a16="http://schemas.microsoft.com/office/drawing/2014/main" id="{BA2FD8E7-DE5D-5E4C-BA18-F296D8CF0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5" t="2220" r="32575" b="72374"/>
          <a:stretch/>
        </p:blipFill>
        <p:spPr>
          <a:xfrm>
            <a:off x="3707904" y="4013967"/>
            <a:ext cx="1728192" cy="100605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="" xmlns:a16="http://schemas.microsoft.com/office/drawing/2014/main" id="{E7AC937D-06A7-D94B-8B3A-9C3C52B74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506" t="9869" r="24649" b="80740"/>
          <a:stretch/>
        </p:blipFill>
        <p:spPr>
          <a:xfrm rot="5400000">
            <a:off x="3919573" y="3886733"/>
            <a:ext cx="173551" cy="4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0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id-ID" dirty="0"/>
              <a:t>ALUMNUS / PENGAWAS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792" y="1635646"/>
            <a:ext cx="416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1611500032</a:t>
            </a:r>
            <a:endParaRPr lang="id-ID" dirty="0"/>
          </a:p>
          <a:p>
            <a:r>
              <a:rPr lang="id-ID" dirty="0"/>
              <a:t>Nama	: </a:t>
            </a:r>
            <a:r>
              <a:rPr lang="en-US" dirty="0"/>
              <a:t>Alvin </a:t>
            </a:r>
            <a:r>
              <a:rPr lang="en-US" dirty="0" err="1"/>
              <a:t>Ramadhan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/>
              <a:t>Alumnus / </a:t>
            </a:r>
            <a:r>
              <a:rPr lang="en-US" dirty="0" err="1"/>
              <a:t>Pengawas</a:t>
            </a:r>
            <a:endParaRPr lang="en-US" dirty="0"/>
          </a:p>
          <a:p>
            <a:r>
              <a:rPr lang="id-ID" dirty="0"/>
              <a:t>E-Mail	: </a:t>
            </a:r>
            <a:r>
              <a:rPr lang="en-US" dirty="0"/>
              <a:t>ramadhan.alvin43@gmail</a:t>
            </a:r>
            <a:r>
              <a:rPr lang="id-ID" dirty="0"/>
              <a:t>.</a:t>
            </a:r>
          </a:p>
          <a:p>
            <a:r>
              <a:rPr lang="id-ID" dirty="0"/>
              <a:t>	  </a:t>
            </a:r>
            <a:r>
              <a:rPr lang="en-US" dirty="0"/>
              <a:t>com</a:t>
            </a:r>
          </a:p>
          <a:p>
            <a:r>
              <a:rPr lang="id-ID" dirty="0"/>
              <a:t>No Telp	: </a:t>
            </a:r>
            <a:r>
              <a:rPr lang="en-US" dirty="0"/>
              <a:t>0895</a:t>
            </a:r>
            <a:r>
              <a:rPr lang="id-ID" dirty="0"/>
              <a:t> </a:t>
            </a:r>
            <a:r>
              <a:rPr lang="en-US" dirty="0"/>
              <a:t>7028</a:t>
            </a:r>
            <a:r>
              <a:rPr lang="id-ID" dirty="0"/>
              <a:t> </a:t>
            </a:r>
            <a:r>
              <a:rPr lang="en-US" dirty="0"/>
              <a:t>72496</a:t>
            </a:r>
          </a:p>
          <a:p>
            <a:r>
              <a:rPr lang="id-ID" dirty="0"/>
              <a:t>Alamat	: </a:t>
            </a:r>
            <a:r>
              <a:rPr lang="en-US" dirty="0" err="1"/>
              <a:t>Pamulang</a:t>
            </a:r>
            <a:r>
              <a:rPr lang="en-US" dirty="0"/>
              <a:t>, </a:t>
            </a:r>
            <a:r>
              <a:rPr lang="en-US" dirty="0" err="1"/>
              <a:t>Tangerang</a:t>
            </a:r>
            <a:r>
              <a:rPr lang="en-US" dirty="0"/>
              <a:t> </a:t>
            </a:r>
            <a:endParaRPr lang="id-ID" dirty="0"/>
          </a:p>
          <a:p>
            <a:r>
              <a:rPr lang="id-ID" dirty="0"/>
              <a:t>	  </a:t>
            </a:r>
            <a:r>
              <a:rPr lang="en-US" dirty="0"/>
              <a:t>Selatan</a:t>
            </a:r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826768" y="391475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4860032" y="468630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="" xmlns:a16="http://schemas.microsoft.com/office/drawing/2014/main" id="{4B04E358-3E99-AD4E-A09E-D91417D399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="" xmlns:a16="http://schemas.microsoft.com/office/drawing/2014/main" id="{9E4EF3E2-C451-104D-8BAA-A7E04EB6B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0" b="12861"/>
          <a:stretch/>
        </p:blipFill>
        <p:spPr>
          <a:xfrm>
            <a:off x="3942159" y="4016316"/>
            <a:ext cx="1259681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5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id-ID" dirty="0"/>
              <a:t>ALUMNUS / PENGAWAS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1632500953</a:t>
            </a:r>
            <a:endParaRPr lang="id-ID" dirty="0"/>
          </a:p>
          <a:p>
            <a:r>
              <a:rPr lang="id-ID" dirty="0"/>
              <a:t>Nama	: </a:t>
            </a:r>
            <a:r>
              <a:rPr lang="en-US" dirty="0" err="1"/>
              <a:t>Andi</a:t>
            </a:r>
            <a:r>
              <a:rPr lang="en-US" dirty="0"/>
              <a:t> </a:t>
            </a:r>
            <a:r>
              <a:rPr lang="en-US" dirty="0" err="1"/>
              <a:t>Puji</a:t>
            </a:r>
            <a:r>
              <a:rPr lang="en-US" dirty="0"/>
              <a:t> </a:t>
            </a:r>
            <a:r>
              <a:rPr lang="en-US" dirty="0" err="1" smtClean="0"/>
              <a:t>Aprianti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/>
              <a:t>Alumnus / </a:t>
            </a:r>
            <a:r>
              <a:rPr lang="en-US" dirty="0" err="1"/>
              <a:t>Pengawas</a:t>
            </a:r>
            <a:endParaRPr lang="en-US" dirty="0"/>
          </a:p>
          <a:p>
            <a:r>
              <a:rPr lang="id-ID" dirty="0"/>
              <a:t>E-Mail	: </a:t>
            </a:r>
            <a:r>
              <a:rPr lang="en-US" dirty="0"/>
              <a:t>1632500953@student.budi</a:t>
            </a:r>
            <a:endParaRPr lang="id-ID" dirty="0"/>
          </a:p>
          <a:p>
            <a:r>
              <a:rPr lang="id-ID" dirty="0"/>
              <a:t>	  </a:t>
            </a:r>
            <a:r>
              <a:rPr lang="en-US" dirty="0"/>
              <a:t>luhur.ac.id</a:t>
            </a:r>
          </a:p>
          <a:p>
            <a:r>
              <a:rPr lang="id-ID" dirty="0"/>
              <a:t>No Telp	: 0819 0567 2822</a:t>
            </a:r>
            <a:endParaRPr lang="en-US" dirty="0"/>
          </a:p>
          <a:p>
            <a:r>
              <a:rPr lang="id-ID" dirty="0"/>
              <a:t>Alamat	: </a:t>
            </a:r>
            <a:r>
              <a:rPr lang="en-US" dirty="0" smtClean="0"/>
              <a:t>Jl. H. </a:t>
            </a:r>
            <a:r>
              <a:rPr lang="en-US" dirty="0" err="1" smtClean="0"/>
              <a:t>Muchtar</a:t>
            </a:r>
            <a:r>
              <a:rPr lang="en-US" dirty="0" smtClean="0"/>
              <a:t> Raya, </a:t>
            </a:r>
            <a:r>
              <a:rPr lang="en-US" dirty="0" err="1" smtClean="0"/>
              <a:t>Kreo</a:t>
            </a:r>
            <a:endParaRPr lang="en-US" dirty="0"/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826768" y="393990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4860032" y="468630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="" xmlns:a16="http://schemas.microsoft.com/office/drawing/2014/main" id="{DBB244D6-72F4-624E-87C9-4E55481255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="" xmlns:a16="http://schemas.microsoft.com/office/drawing/2014/main" id="{85985785-E6D4-1640-957E-6C5563A4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617" y="4069133"/>
            <a:ext cx="1268766" cy="95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1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id-ID" dirty="0"/>
              <a:t>ALUMNUS / PENGAWAS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1611502897</a:t>
            </a:r>
            <a:endParaRPr lang="id-ID" dirty="0"/>
          </a:p>
          <a:p>
            <a:r>
              <a:rPr lang="id-ID" dirty="0"/>
              <a:t>Nama	: </a:t>
            </a:r>
            <a:r>
              <a:rPr lang="en-US" dirty="0"/>
              <a:t>Sri </a:t>
            </a:r>
            <a:r>
              <a:rPr lang="en-US" dirty="0" err="1"/>
              <a:t>Wulandari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/>
              <a:t>Alumnus / </a:t>
            </a:r>
            <a:r>
              <a:rPr lang="en-US" dirty="0" err="1"/>
              <a:t>Pengawas</a:t>
            </a:r>
            <a:endParaRPr lang="en-US" dirty="0"/>
          </a:p>
          <a:p>
            <a:r>
              <a:rPr lang="id-ID" dirty="0"/>
              <a:t>E-Mail	: </a:t>
            </a:r>
            <a:r>
              <a:rPr lang="en-US" dirty="0"/>
              <a:t>sriwulandarisri9@gmail.com</a:t>
            </a:r>
          </a:p>
          <a:p>
            <a:r>
              <a:rPr lang="id-ID" dirty="0"/>
              <a:t>No Telp	: </a:t>
            </a:r>
            <a:r>
              <a:rPr lang="en-US" dirty="0"/>
              <a:t>0822</a:t>
            </a:r>
            <a:r>
              <a:rPr lang="id-ID" dirty="0"/>
              <a:t> </a:t>
            </a:r>
            <a:r>
              <a:rPr lang="en-US" dirty="0"/>
              <a:t>1931</a:t>
            </a:r>
            <a:r>
              <a:rPr lang="id-ID" dirty="0"/>
              <a:t> </a:t>
            </a:r>
            <a:r>
              <a:rPr lang="en-US" dirty="0"/>
              <a:t>2570</a:t>
            </a:r>
          </a:p>
          <a:p>
            <a:r>
              <a:rPr lang="id-ID" dirty="0"/>
              <a:t>Alamat	: </a:t>
            </a:r>
            <a:r>
              <a:rPr lang="en-US" dirty="0"/>
              <a:t>Jl. </a:t>
            </a:r>
            <a:r>
              <a:rPr lang="en-US" dirty="0" err="1"/>
              <a:t>Pos</a:t>
            </a:r>
            <a:r>
              <a:rPr lang="en-US" dirty="0"/>
              <a:t> </a:t>
            </a:r>
            <a:r>
              <a:rPr lang="en-US" dirty="0" err="1"/>
              <a:t>Pengumben</a:t>
            </a:r>
            <a:r>
              <a:rPr lang="en-US" dirty="0"/>
              <a:t> Raya, </a:t>
            </a:r>
            <a:endParaRPr lang="id-ID" dirty="0"/>
          </a:p>
          <a:p>
            <a:r>
              <a:rPr lang="id-ID" dirty="0"/>
              <a:t>	  </a:t>
            </a:r>
            <a:r>
              <a:rPr lang="en-US" dirty="0"/>
              <a:t>Villa </a:t>
            </a:r>
            <a:r>
              <a:rPr lang="en-US" dirty="0" err="1"/>
              <a:t>Kelapa</a:t>
            </a:r>
            <a:r>
              <a:rPr lang="en-US" dirty="0"/>
              <a:t> 2, </a:t>
            </a:r>
            <a:r>
              <a:rPr lang="en-US" dirty="0" err="1"/>
              <a:t>Kebon</a:t>
            </a:r>
            <a:r>
              <a:rPr lang="en-US" dirty="0"/>
              <a:t> </a:t>
            </a:r>
            <a:r>
              <a:rPr lang="en-US" dirty="0" err="1"/>
              <a:t>Jeruk</a:t>
            </a:r>
            <a:endParaRPr lang="en-US" dirty="0"/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970784" y="3770734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4355976" y="468630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="" xmlns:a16="http://schemas.microsoft.com/office/drawing/2014/main" id="{6A7C3E3F-EDE8-4A4B-86AE-B81A594A36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="" xmlns:a16="http://schemas.microsoft.com/office/drawing/2014/main" id="{6507802A-2DB3-ED44-AFB7-1F5022F7A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1" t="-1" r="63828" b="47761"/>
          <a:stretch/>
        </p:blipFill>
        <p:spPr>
          <a:xfrm>
            <a:off x="4103948" y="3914750"/>
            <a:ext cx="612068" cy="10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id-ID" dirty="0"/>
              <a:t>ALUMNUS / PENGAWAS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7F6EA0FD-4AFA-FB44-BD26-F248F202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1347616"/>
            <a:ext cx="2326721" cy="3101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5856" y="1707654"/>
            <a:ext cx="4968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1611500156</a:t>
            </a:r>
            <a:endParaRPr lang="id-ID" dirty="0"/>
          </a:p>
          <a:p>
            <a:r>
              <a:rPr lang="id-ID" dirty="0"/>
              <a:t>Nama	: </a:t>
            </a:r>
            <a:r>
              <a:rPr lang="en-US" dirty="0" smtClean="0"/>
              <a:t>Muhammad </a:t>
            </a:r>
            <a:r>
              <a:rPr lang="en-US" dirty="0" err="1" smtClean="0"/>
              <a:t>Fahri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/>
              <a:t>Alumnus / </a:t>
            </a:r>
            <a:r>
              <a:rPr lang="en-US" dirty="0" err="1"/>
              <a:t>Pengawas</a:t>
            </a:r>
            <a:endParaRPr lang="en-US" dirty="0"/>
          </a:p>
          <a:p>
            <a:r>
              <a:rPr lang="id-ID" dirty="0"/>
              <a:t>E-Mail	: </a:t>
            </a:r>
            <a:r>
              <a:rPr lang="en-US" dirty="0"/>
              <a:t>muhammadfahri264@gmail.com</a:t>
            </a:r>
          </a:p>
          <a:p>
            <a:r>
              <a:rPr lang="id-ID" dirty="0"/>
              <a:t>No Telp	: </a:t>
            </a:r>
            <a:r>
              <a:rPr lang="en-US" dirty="0"/>
              <a:t>0896</a:t>
            </a:r>
            <a:r>
              <a:rPr lang="id-ID" dirty="0"/>
              <a:t> </a:t>
            </a:r>
            <a:r>
              <a:rPr lang="en-US" dirty="0"/>
              <a:t>0307</a:t>
            </a:r>
            <a:r>
              <a:rPr lang="id-ID" dirty="0"/>
              <a:t> </a:t>
            </a:r>
            <a:r>
              <a:rPr lang="en-US" dirty="0"/>
              <a:t>7261</a:t>
            </a:r>
          </a:p>
          <a:p>
            <a:r>
              <a:rPr lang="id-ID" dirty="0"/>
              <a:t>Alamat	: </a:t>
            </a:r>
            <a:r>
              <a:rPr lang="en-US" dirty="0"/>
              <a:t>Jl. </a:t>
            </a:r>
            <a:r>
              <a:rPr lang="en-US" dirty="0" err="1"/>
              <a:t>Almubarok</a:t>
            </a:r>
            <a:r>
              <a:rPr lang="en-US" dirty="0"/>
              <a:t> 2, </a:t>
            </a:r>
            <a:r>
              <a:rPr lang="en-US" dirty="0" err="1"/>
              <a:t>Joglo</a:t>
            </a:r>
            <a:endParaRPr lang="en-US" dirty="0"/>
          </a:p>
        </p:txBody>
      </p:sp>
      <p:pic>
        <p:nvPicPr>
          <p:cNvPr id="14" name="Picture 6">
            <a:extLst>
              <a:ext uri="{FF2B5EF4-FFF2-40B4-BE49-F238E27FC236}">
                <a16:creationId xmlns="" xmlns:a16="http://schemas.microsoft.com/office/drawing/2014/main" id="{E7AC937D-06A7-D94B-8B3A-9C3C52B74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06" t="9869" r="24649" b="80740"/>
          <a:stretch/>
        </p:blipFill>
        <p:spPr>
          <a:xfrm>
            <a:off x="5395379" y="4613746"/>
            <a:ext cx="206039" cy="51818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86808" y="3698726"/>
            <a:ext cx="2210544" cy="1358189"/>
            <a:chOff x="4186808" y="3698726"/>
            <a:chExt cx="2210544" cy="1358189"/>
          </a:xfrm>
        </p:grpSpPr>
        <p:sp>
          <p:nvSpPr>
            <p:cNvPr id="6" name="L-Shape 5">
              <a:extLst>
                <a:ext uri="{FF2B5EF4-FFF2-40B4-BE49-F238E27FC236}">
                  <a16:creationId xmlns="" xmlns:a16="http://schemas.microsoft.com/office/drawing/2014/main" id="{B38E703A-6A2E-475D-9786-D7A754C76CE2}"/>
                </a:ext>
              </a:extLst>
            </p:cNvPr>
            <p:cNvSpPr/>
            <p:nvPr/>
          </p:nvSpPr>
          <p:spPr>
            <a:xfrm rot="5400000">
              <a:off x="4186808" y="3698726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L-Shape 6">
              <a:extLst>
                <a:ext uri="{FF2B5EF4-FFF2-40B4-BE49-F238E27FC236}">
                  <a16:creationId xmlns="" xmlns:a16="http://schemas.microsoft.com/office/drawing/2014/main" id="{A8288B2F-2179-4760-8C8E-FC8909938C23}"/>
                </a:ext>
              </a:extLst>
            </p:cNvPr>
            <p:cNvSpPr/>
            <p:nvPr/>
          </p:nvSpPr>
          <p:spPr>
            <a:xfrm rot="16200000">
              <a:off x="5940152" y="4418806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9" name="Picture 6">
              <a:extLst>
                <a:ext uri="{FF2B5EF4-FFF2-40B4-BE49-F238E27FC236}">
                  <a16:creationId xmlns="" xmlns:a16="http://schemas.microsoft.com/office/drawing/2014/main" id="{8966E54C-7F6C-2A47-8741-67B5F6418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853" t="8367" r="21319" b="57714"/>
            <a:stretch/>
          </p:blipFill>
          <p:spPr>
            <a:xfrm>
              <a:off x="4301419" y="3827878"/>
              <a:ext cx="1993155" cy="942163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 rot="463813">
              <a:off x="4579687" y="4192213"/>
              <a:ext cx="166320" cy="439448"/>
            </a:xfrm>
            <a:prstGeom prst="ellipse">
              <a:avLst/>
            </a:prstGeom>
            <a:solidFill>
              <a:srgbClr val="FF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506" t="9869" r="24649" b="80740"/>
            <a:stretch/>
          </p:blipFill>
          <p:spPr>
            <a:xfrm>
              <a:off x="4301419" y="4275810"/>
              <a:ext cx="238646" cy="600196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506" t="9869" r="24649" b="80740"/>
            <a:stretch/>
          </p:blipFill>
          <p:spPr>
            <a:xfrm rot="494361">
              <a:off x="4751870" y="4456719"/>
              <a:ext cx="148651" cy="600196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506" t="9869" r="24649" b="80740"/>
            <a:stretch/>
          </p:blipFill>
          <p:spPr>
            <a:xfrm rot="5400000">
              <a:off x="4928950" y="4654058"/>
              <a:ext cx="219620" cy="306774"/>
            </a:xfrm>
            <a:prstGeom prst="rect">
              <a:avLst/>
            </a:prstGeom>
          </p:spPr>
        </p:pic>
        <p:pic>
          <p:nvPicPr>
            <p:cNvPr id="15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506" t="9869" r="24649" b="80740"/>
            <a:stretch/>
          </p:blipFill>
          <p:spPr>
            <a:xfrm rot="5400000">
              <a:off x="5875153" y="4340752"/>
              <a:ext cx="238646" cy="600196"/>
            </a:xfrm>
            <a:prstGeom prst="rect">
              <a:avLst/>
            </a:prstGeom>
          </p:spPr>
        </p:pic>
      </p:grpSp>
      <p:pic>
        <p:nvPicPr>
          <p:cNvPr id="16" name="Picture 6">
            <a:extLst>
              <a:ext uri="{FF2B5EF4-FFF2-40B4-BE49-F238E27FC236}">
                <a16:creationId xmlns="" xmlns:a16="http://schemas.microsoft.com/office/drawing/2014/main" id="{E7AC937D-06A7-D94B-8B3A-9C3C52B74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06" t="9869" r="24649" b="80740"/>
          <a:stretch/>
        </p:blipFill>
        <p:spPr>
          <a:xfrm rot="20665518">
            <a:off x="5575888" y="4537110"/>
            <a:ext cx="234572" cy="589951"/>
          </a:xfrm>
          <a:prstGeom prst="rect">
            <a:avLst/>
          </a:prstGeom>
        </p:spPr>
      </p:pic>
      <p:sp>
        <p:nvSpPr>
          <p:cNvPr id="18" name="Isosceles Triangle 17"/>
          <p:cNvSpPr/>
          <p:nvPr/>
        </p:nvSpPr>
        <p:spPr>
          <a:xfrm rot="16200000">
            <a:off x="7656034" y="4071608"/>
            <a:ext cx="1426211" cy="758648"/>
          </a:xfrm>
          <a:prstGeom prst="triangle">
            <a:avLst>
              <a:gd name="adj" fmla="val 49811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097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id-ID" dirty="0"/>
              <a:t>ALUMNUS / PENGAWAS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1611500719</a:t>
            </a:r>
            <a:endParaRPr lang="id-ID" dirty="0"/>
          </a:p>
          <a:p>
            <a:r>
              <a:rPr lang="id-ID" dirty="0"/>
              <a:t>Nama	: </a:t>
            </a:r>
            <a:r>
              <a:rPr lang="en-US" dirty="0" err="1"/>
              <a:t>Kukuh</a:t>
            </a:r>
            <a:r>
              <a:rPr lang="en-US" dirty="0"/>
              <a:t> Yoga </a:t>
            </a:r>
            <a:r>
              <a:rPr lang="en-US" dirty="0" err="1"/>
              <a:t>Rizki</a:t>
            </a:r>
            <a:r>
              <a:rPr lang="en-US" dirty="0"/>
              <a:t> </a:t>
            </a:r>
            <a:r>
              <a:rPr lang="en-US" dirty="0" smtClean="0"/>
              <a:t>A</a:t>
            </a:r>
            <a:r>
              <a:rPr lang="id-ID" smtClean="0"/>
              <a:t>n</a:t>
            </a:r>
            <a:r>
              <a:rPr lang="en-US" smtClean="0"/>
              <a:t>anda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/>
              <a:t>Alumnus / </a:t>
            </a:r>
            <a:r>
              <a:rPr lang="en-US" dirty="0" err="1"/>
              <a:t>Pengawas</a:t>
            </a:r>
            <a:endParaRPr lang="en-US" dirty="0"/>
          </a:p>
          <a:p>
            <a:r>
              <a:rPr lang="id-ID" dirty="0"/>
              <a:t>E-Mail	: </a:t>
            </a:r>
            <a:r>
              <a:rPr lang="en-US" dirty="0"/>
              <a:t>kukuhyoga2304@gmail.com</a:t>
            </a:r>
          </a:p>
          <a:p>
            <a:r>
              <a:rPr lang="id-ID" dirty="0"/>
              <a:t>No Telp	: </a:t>
            </a:r>
            <a:r>
              <a:rPr lang="en-US" dirty="0"/>
              <a:t>0812</a:t>
            </a:r>
            <a:r>
              <a:rPr lang="id-ID" dirty="0"/>
              <a:t> </a:t>
            </a:r>
            <a:r>
              <a:rPr lang="en-US" dirty="0"/>
              <a:t>8725</a:t>
            </a:r>
            <a:r>
              <a:rPr lang="id-ID" dirty="0"/>
              <a:t> </a:t>
            </a:r>
            <a:r>
              <a:rPr lang="en-US" dirty="0"/>
              <a:t>091</a:t>
            </a:r>
          </a:p>
          <a:p>
            <a:r>
              <a:rPr lang="id-ID" dirty="0"/>
              <a:t>Alamat	: </a:t>
            </a:r>
            <a:r>
              <a:rPr lang="en-US" dirty="0" err="1"/>
              <a:t>Asrama</a:t>
            </a:r>
            <a:r>
              <a:rPr lang="en-US" dirty="0"/>
              <a:t> </a:t>
            </a:r>
            <a:r>
              <a:rPr lang="en-US" dirty="0" err="1"/>
              <a:t>Polri</a:t>
            </a:r>
            <a:r>
              <a:rPr lang="en-US" dirty="0"/>
              <a:t> </a:t>
            </a:r>
            <a:r>
              <a:rPr lang="en-US" dirty="0" err="1"/>
              <a:t>Ciledug</a:t>
            </a:r>
            <a:r>
              <a:rPr lang="en-US" dirty="0"/>
              <a:t>, Jl. </a:t>
            </a:r>
            <a:endParaRPr lang="id-ID" dirty="0"/>
          </a:p>
          <a:p>
            <a:r>
              <a:rPr lang="id-ID" dirty="0"/>
              <a:t>	  </a:t>
            </a:r>
            <a:r>
              <a:rPr lang="en-US" dirty="0" err="1"/>
              <a:t>Bhayangkara</a:t>
            </a:r>
            <a:r>
              <a:rPr lang="en-US" dirty="0"/>
              <a:t> 3</a:t>
            </a:r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2314600" y="393990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338936" y="468630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="" xmlns:a16="http://schemas.microsoft.com/office/drawing/2014/main" id="{B64AFFC2-96F6-FB4D-AF07-A3BBDD42F3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="" xmlns:a16="http://schemas.microsoft.com/office/drawing/2014/main" id="{E7AC937D-06A7-D94B-8B3A-9C3C52B74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3" t="3900" r="24649" b="80740"/>
          <a:stretch/>
        </p:blipFill>
        <p:spPr>
          <a:xfrm>
            <a:off x="2444377" y="4054072"/>
            <a:ext cx="3221982" cy="98169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="" xmlns:a16="http://schemas.microsoft.com/office/drawing/2014/main" id="{E7AC937D-06A7-D94B-8B3A-9C3C52B74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06" t="9869" r="24649" b="80740"/>
          <a:stretch/>
        </p:blipFill>
        <p:spPr>
          <a:xfrm>
            <a:off x="2848072" y="4054072"/>
            <a:ext cx="238646" cy="6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1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959389" y="1275606"/>
            <a:ext cx="3540603" cy="428269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altLang="ko-KR" dirty="0"/>
              <a:t>010015</a:t>
            </a:r>
            <a:endParaRPr lang="ko-KR" altLang="en-US" dirty="0"/>
          </a:p>
        </p:txBody>
      </p:sp>
      <p:sp>
        <p:nvSpPr>
          <p:cNvPr id="8" name="Oval 21"/>
          <p:cNvSpPr>
            <a:spLocks noChangeAspect="1"/>
          </p:cNvSpPr>
          <p:nvPr/>
        </p:nvSpPr>
        <p:spPr>
          <a:xfrm>
            <a:off x="2657865" y="2558407"/>
            <a:ext cx="347934" cy="35084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10" name="Rounded Rectangle 27"/>
          <p:cNvSpPr/>
          <p:nvPr/>
        </p:nvSpPr>
        <p:spPr>
          <a:xfrm>
            <a:off x="627810" y="2623545"/>
            <a:ext cx="331579" cy="25469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pPr algn="ctr"/>
            <a:r>
              <a:rPr lang="id-ID" altLang="ko-KR" dirty="0"/>
              <a:t>KEPALA LAB ICT</a:t>
            </a:r>
            <a:endParaRPr lang="ko-KR" altLang="en-US" dirty="0"/>
          </a:p>
        </p:txBody>
      </p:sp>
      <p:sp>
        <p:nvSpPr>
          <p:cNvPr id="7" name="Pentagon 6"/>
          <p:cNvSpPr/>
          <p:nvPr/>
        </p:nvSpPr>
        <p:spPr>
          <a:xfrm>
            <a:off x="959388" y="2571750"/>
            <a:ext cx="3540603" cy="428269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altLang="ko-KR" dirty="0"/>
              <a:t>Kepala Lab ICT</a:t>
            </a:r>
            <a:endParaRPr lang="ko-KR" altLang="en-US" dirty="0"/>
          </a:p>
        </p:txBody>
      </p:sp>
      <p:sp>
        <p:nvSpPr>
          <p:cNvPr id="9" name="Pentagon 8"/>
          <p:cNvSpPr/>
          <p:nvPr/>
        </p:nvSpPr>
        <p:spPr>
          <a:xfrm>
            <a:off x="959388" y="1923678"/>
            <a:ext cx="3540603" cy="428269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altLang="ko-KR" dirty="0"/>
              <a:t>Painem M. Kom.</a:t>
            </a:r>
            <a:endParaRPr lang="ko-KR" altLang="en-US" dirty="0"/>
          </a:p>
        </p:txBody>
      </p:sp>
      <p:sp>
        <p:nvSpPr>
          <p:cNvPr id="11" name="Pentagon 10"/>
          <p:cNvSpPr/>
          <p:nvPr/>
        </p:nvSpPr>
        <p:spPr>
          <a:xfrm>
            <a:off x="959388" y="3219822"/>
            <a:ext cx="3540603" cy="428269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altLang="ko-KR" dirty="0"/>
              <a:t>painem@budiluhur.ac.id</a:t>
            </a:r>
            <a:endParaRPr lang="ko-KR" altLang="en-US" dirty="0"/>
          </a:p>
        </p:txBody>
      </p:sp>
      <p:sp>
        <p:nvSpPr>
          <p:cNvPr id="12" name="Pentagon 11"/>
          <p:cNvSpPr/>
          <p:nvPr/>
        </p:nvSpPr>
        <p:spPr>
          <a:xfrm>
            <a:off x="959386" y="4443958"/>
            <a:ext cx="3540603" cy="428269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altLang="ko-KR" dirty="0"/>
              <a:t>Universitas Budi Luhur</a:t>
            </a:r>
            <a:endParaRPr lang="ko-KR" altLang="en-US" dirty="0"/>
          </a:p>
        </p:txBody>
      </p:sp>
      <p:sp>
        <p:nvSpPr>
          <p:cNvPr id="13" name="Pentagon 12"/>
          <p:cNvSpPr/>
          <p:nvPr/>
        </p:nvSpPr>
        <p:spPr>
          <a:xfrm>
            <a:off x="959387" y="3795886"/>
            <a:ext cx="3540603" cy="428269"/>
          </a:xfrm>
          <a:prstGeom prst="homePlate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id-ID" altLang="ko-KR" dirty="0"/>
              <a:t>0815 8874 240</a:t>
            </a:r>
            <a:endParaRPr lang="ko-KR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47"/>
          <a:stretch/>
        </p:blipFill>
        <p:spPr>
          <a:xfrm>
            <a:off x="5436096" y="1203598"/>
            <a:ext cx="2952328" cy="1872208"/>
          </a:xfrm>
          <a:prstGeom prst="rect">
            <a:avLst/>
          </a:prstGeom>
        </p:spPr>
      </p:pic>
      <p:sp>
        <p:nvSpPr>
          <p:cNvPr id="14" name="Rectangle 18">
            <a:extLst>
              <a:ext uri="{FF2B5EF4-FFF2-40B4-BE49-F238E27FC236}">
                <a16:creationId xmlns="" xmlns:a16="http://schemas.microsoft.com/office/drawing/2014/main" id="{476F7471-A403-40C5-8B99-A73FE096C70D}"/>
              </a:ext>
            </a:extLst>
          </p:cNvPr>
          <p:cNvSpPr/>
          <p:nvPr/>
        </p:nvSpPr>
        <p:spPr>
          <a:xfrm>
            <a:off x="5364088" y="1131590"/>
            <a:ext cx="3024336" cy="2880320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L-Shape 15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6203032" y="4058766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L-Shape 16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7092280" y="4659983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3" y="4161316"/>
            <a:ext cx="1142938" cy="86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9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id-ID" dirty="0"/>
              <a:t>ALUMNUS / PENGAWAS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1611500065</a:t>
            </a:r>
            <a:endParaRPr lang="id-ID" dirty="0"/>
          </a:p>
          <a:p>
            <a:r>
              <a:rPr lang="id-ID" dirty="0"/>
              <a:t>Nama	: </a:t>
            </a:r>
            <a:r>
              <a:rPr lang="en-US" dirty="0"/>
              <a:t>Muhammad </a:t>
            </a:r>
            <a:r>
              <a:rPr lang="en-US" dirty="0" err="1"/>
              <a:t>Rafli</a:t>
            </a:r>
            <a:r>
              <a:rPr lang="en-US" dirty="0"/>
              <a:t> </a:t>
            </a:r>
            <a:r>
              <a:rPr lang="en-US" dirty="0" err="1"/>
              <a:t>Hermawan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/>
              <a:t>Alumnus / </a:t>
            </a:r>
            <a:r>
              <a:rPr lang="en-US" dirty="0" err="1"/>
              <a:t>Pengawas</a:t>
            </a:r>
            <a:endParaRPr lang="en-US" dirty="0"/>
          </a:p>
          <a:p>
            <a:r>
              <a:rPr lang="id-ID" dirty="0"/>
              <a:t>E-Mail	: </a:t>
            </a:r>
            <a:r>
              <a:rPr lang="en-US" dirty="0" err="1"/>
              <a:t>muh.raflihermawan@gmail</a:t>
            </a:r>
            <a:r>
              <a:rPr lang="id-ID" dirty="0"/>
              <a:t>.</a:t>
            </a:r>
          </a:p>
          <a:p>
            <a:r>
              <a:rPr lang="id-ID" dirty="0"/>
              <a:t>	  </a:t>
            </a:r>
            <a:r>
              <a:rPr lang="en-US" dirty="0"/>
              <a:t>com</a:t>
            </a:r>
          </a:p>
          <a:p>
            <a:r>
              <a:rPr lang="id-ID" dirty="0"/>
              <a:t>No Telp	: </a:t>
            </a:r>
            <a:r>
              <a:rPr lang="en-US" dirty="0"/>
              <a:t>0877</a:t>
            </a:r>
            <a:r>
              <a:rPr lang="id-ID" dirty="0"/>
              <a:t> </a:t>
            </a:r>
            <a:r>
              <a:rPr lang="en-US" dirty="0"/>
              <a:t>8133</a:t>
            </a:r>
            <a:r>
              <a:rPr lang="id-ID" dirty="0"/>
              <a:t> </a:t>
            </a:r>
            <a:r>
              <a:rPr lang="en-US" dirty="0"/>
              <a:t>8178</a:t>
            </a:r>
          </a:p>
          <a:p>
            <a:r>
              <a:rPr lang="id-ID" dirty="0"/>
              <a:t>Alamat	: </a:t>
            </a:r>
            <a:r>
              <a:rPr lang="en-US" dirty="0"/>
              <a:t>Jl. </a:t>
            </a:r>
            <a:r>
              <a:rPr lang="en-US" dirty="0" err="1"/>
              <a:t>Panjang</a:t>
            </a:r>
            <a:r>
              <a:rPr lang="en-US" dirty="0"/>
              <a:t>, </a:t>
            </a:r>
            <a:r>
              <a:rPr lang="en-US" dirty="0" err="1"/>
              <a:t>Cidodol</a:t>
            </a:r>
            <a:endParaRPr lang="en-US" dirty="0"/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826768" y="3939902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L-Shape 8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4860032" y="468630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="" xmlns:a16="http://schemas.microsoft.com/office/drawing/2014/main" id="{401336CB-DA0C-3B40-878A-5132B89153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046404"/>
            <a:ext cx="1296143" cy="99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2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7904" y="2571750"/>
            <a:ext cx="3312368" cy="432048"/>
          </a:xfrm>
        </p:spPr>
        <p:txBody>
          <a:bodyPr/>
          <a:lstStyle/>
          <a:p>
            <a:r>
              <a:rPr lang="id-ID" dirty="0"/>
              <a:t>ALUMNI</a:t>
            </a:r>
          </a:p>
        </p:txBody>
      </p:sp>
    </p:spTree>
    <p:extLst>
      <p:ext uri="{BB962C8B-B14F-4D97-AF65-F5344CB8AC3E}">
        <p14:creationId xmlns:p14="http://schemas.microsoft.com/office/powerpoint/2010/main" val="31645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id-ID" dirty="0"/>
              <a:t>ALUMNI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792" y="1635646"/>
            <a:ext cx="4166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</a:t>
            </a:r>
            <a:r>
              <a:rPr lang="id-ID" dirty="0"/>
              <a:t>1532501747</a:t>
            </a:r>
          </a:p>
          <a:p>
            <a:r>
              <a:rPr lang="id-ID" dirty="0"/>
              <a:t>Nama	: </a:t>
            </a:r>
            <a:r>
              <a:rPr lang="en-US" dirty="0"/>
              <a:t>Indah </a:t>
            </a:r>
            <a:r>
              <a:rPr lang="en-US" dirty="0" err="1"/>
              <a:t>Febriyani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/>
              <a:t>Alumni</a:t>
            </a:r>
          </a:p>
          <a:p>
            <a:r>
              <a:rPr lang="id-ID" dirty="0"/>
              <a:t>E-Mail	: </a:t>
            </a:r>
            <a:r>
              <a:rPr lang="en-US" dirty="0"/>
              <a:t>indahfebri22@gmail.com</a:t>
            </a:r>
          </a:p>
          <a:p>
            <a:r>
              <a:rPr lang="id-ID" dirty="0"/>
              <a:t>No Telp	: </a:t>
            </a:r>
            <a:r>
              <a:rPr lang="en-US" dirty="0"/>
              <a:t>0857</a:t>
            </a:r>
            <a:r>
              <a:rPr lang="id-ID" dirty="0"/>
              <a:t> </a:t>
            </a:r>
            <a:r>
              <a:rPr lang="en-US" dirty="0"/>
              <a:t>1598</a:t>
            </a:r>
            <a:r>
              <a:rPr lang="id-ID" dirty="0"/>
              <a:t> </a:t>
            </a:r>
            <a:r>
              <a:rPr lang="en-US" dirty="0"/>
              <a:t>1690</a:t>
            </a:r>
          </a:p>
          <a:p>
            <a:r>
              <a:rPr lang="id-ID" dirty="0"/>
              <a:t>Alamat	: </a:t>
            </a:r>
            <a:r>
              <a:rPr lang="en-US" dirty="0"/>
              <a:t>Bates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C47FA96F-7B04-CE47-A0E4-E3DFDC9DD3D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826768" y="3939902"/>
            <a:ext cx="1490464" cy="1203598"/>
            <a:chOff x="3826768" y="3939902"/>
            <a:chExt cx="1490464" cy="1203598"/>
          </a:xfrm>
        </p:grpSpPr>
        <p:sp>
          <p:nvSpPr>
            <p:cNvPr id="7" name="L-Shape 6">
              <a:extLst>
                <a:ext uri="{FF2B5EF4-FFF2-40B4-BE49-F238E27FC236}">
                  <a16:creationId xmlns="" xmlns:a16="http://schemas.microsoft.com/office/drawing/2014/main" id="{B38E703A-6A2E-475D-9786-D7A754C76CE2}"/>
                </a:ext>
              </a:extLst>
            </p:cNvPr>
            <p:cNvSpPr/>
            <p:nvPr/>
          </p:nvSpPr>
          <p:spPr>
            <a:xfrm rot="5400000">
              <a:off x="3826768" y="3939902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L-Shape 7">
              <a:extLst>
                <a:ext uri="{FF2B5EF4-FFF2-40B4-BE49-F238E27FC236}">
                  <a16:creationId xmlns="" xmlns:a16="http://schemas.microsoft.com/office/drawing/2014/main" id="{A8288B2F-2179-4760-8C8E-FC8909938C23}"/>
                </a:ext>
              </a:extLst>
            </p:cNvPr>
            <p:cNvSpPr/>
            <p:nvPr/>
          </p:nvSpPr>
          <p:spPr>
            <a:xfrm rot="16200000">
              <a:off x="4860032" y="46863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10" name="Picture 6">
              <a:extLst>
                <a:ext uri="{FF2B5EF4-FFF2-40B4-BE49-F238E27FC236}">
                  <a16:creationId xmlns="" xmlns:a16="http://schemas.microsoft.com/office/drawing/2014/main" id="{11A35DDB-36DA-D240-9C0D-A510B36C7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427" b="54588"/>
            <a:stretch/>
          </p:blipFill>
          <p:spPr>
            <a:xfrm>
              <a:off x="3955163" y="4067788"/>
              <a:ext cx="1233674" cy="952234"/>
            </a:xfrm>
            <a:prstGeom prst="rect">
              <a:avLst/>
            </a:prstGeom>
          </p:spPr>
        </p:pic>
        <p:sp>
          <p:nvSpPr>
            <p:cNvPr id="2" name="Oval 1"/>
            <p:cNvSpPr/>
            <p:nvPr/>
          </p:nvSpPr>
          <p:spPr>
            <a:xfrm rot="1109738">
              <a:off x="4194051" y="4111932"/>
              <a:ext cx="179833" cy="3947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 rot="5400000">
              <a:off x="4713424" y="3824532"/>
              <a:ext cx="226877" cy="723947"/>
            </a:xfrm>
            <a:prstGeom prst="rect">
              <a:avLst/>
            </a:prstGeom>
          </p:spPr>
        </p:pic>
        <p:pic>
          <p:nvPicPr>
            <p:cNvPr id="12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>
              <a:off x="4572000" y="4093601"/>
              <a:ext cx="324036" cy="225277"/>
            </a:xfrm>
            <a:prstGeom prst="rect">
              <a:avLst/>
            </a:prstGeom>
          </p:spPr>
        </p:pic>
        <p:pic>
          <p:nvPicPr>
            <p:cNvPr id="13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>
              <a:off x="4640510" y="4093600"/>
              <a:ext cx="255525" cy="274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1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ALUMNI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1532502141</a:t>
            </a:r>
            <a:endParaRPr lang="id-ID" dirty="0"/>
          </a:p>
          <a:p>
            <a:r>
              <a:rPr lang="id-ID" dirty="0"/>
              <a:t>Nama	: </a:t>
            </a:r>
            <a:r>
              <a:rPr lang="en-US" dirty="0" err="1"/>
              <a:t>Fitria</a:t>
            </a:r>
            <a:r>
              <a:rPr lang="en-US" dirty="0"/>
              <a:t> </a:t>
            </a:r>
            <a:r>
              <a:rPr lang="en-US" dirty="0" err="1"/>
              <a:t>Ramadhanti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/>
              <a:t>Alumni</a:t>
            </a:r>
          </a:p>
          <a:p>
            <a:r>
              <a:rPr lang="id-ID" dirty="0"/>
              <a:t>E-Mail	: </a:t>
            </a:r>
            <a:r>
              <a:rPr lang="en-US" dirty="0"/>
              <a:t>fitriaramadhanti76@gmail.</a:t>
            </a:r>
            <a:endParaRPr lang="id-ID" dirty="0"/>
          </a:p>
          <a:p>
            <a:r>
              <a:rPr lang="id-ID" dirty="0"/>
              <a:t>	  </a:t>
            </a:r>
            <a:r>
              <a:rPr lang="en-US" dirty="0"/>
              <a:t>com</a:t>
            </a:r>
          </a:p>
          <a:p>
            <a:r>
              <a:rPr lang="id-ID" dirty="0"/>
              <a:t>Alamat	: </a:t>
            </a:r>
            <a:r>
              <a:rPr lang="en-US" dirty="0" err="1"/>
              <a:t>Pamulang</a:t>
            </a:r>
            <a:r>
              <a:rPr lang="en-US" dirty="0"/>
              <a:t>, </a:t>
            </a:r>
            <a:r>
              <a:rPr lang="en-US" dirty="0" err="1"/>
              <a:t>Tangerang</a:t>
            </a:r>
            <a:r>
              <a:rPr lang="en-US" dirty="0"/>
              <a:t> </a:t>
            </a:r>
            <a:endParaRPr lang="id-ID" dirty="0"/>
          </a:p>
          <a:p>
            <a:r>
              <a:rPr lang="id-ID" dirty="0"/>
              <a:t>	  </a:t>
            </a:r>
            <a:r>
              <a:rPr lang="en-US" dirty="0"/>
              <a:t>Selatan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13A37C07-4020-EB45-9A9A-96E93CD6BB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635896" y="3914750"/>
            <a:ext cx="1872208" cy="1228750"/>
            <a:chOff x="3635896" y="3914750"/>
            <a:chExt cx="1872208" cy="1228750"/>
          </a:xfrm>
        </p:grpSpPr>
        <p:sp>
          <p:nvSpPr>
            <p:cNvPr id="6" name="L-Shape 5">
              <a:extLst>
                <a:ext uri="{FF2B5EF4-FFF2-40B4-BE49-F238E27FC236}">
                  <a16:creationId xmlns="" xmlns:a16="http://schemas.microsoft.com/office/drawing/2014/main" id="{B38E703A-6A2E-475D-9786-D7A754C76CE2}"/>
                </a:ext>
              </a:extLst>
            </p:cNvPr>
            <p:cNvSpPr/>
            <p:nvPr/>
          </p:nvSpPr>
          <p:spPr>
            <a:xfrm rot="5400000">
              <a:off x="3635896" y="391475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L-Shape 6">
              <a:extLst>
                <a:ext uri="{FF2B5EF4-FFF2-40B4-BE49-F238E27FC236}">
                  <a16:creationId xmlns="" xmlns:a16="http://schemas.microsoft.com/office/drawing/2014/main" id="{A8288B2F-2179-4760-8C8E-FC8909938C23}"/>
                </a:ext>
              </a:extLst>
            </p:cNvPr>
            <p:cNvSpPr/>
            <p:nvPr/>
          </p:nvSpPr>
          <p:spPr>
            <a:xfrm rot="16200000">
              <a:off x="5050904" y="46863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10" name="Picture 5">
              <a:extLst>
                <a:ext uri="{FF2B5EF4-FFF2-40B4-BE49-F238E27FC236}">
                  <a16:creationId xmlns="" xmlns:a16="http://schemas.microsoft.com/office/drawing/2014/main" id="{7848EBEA-23DC-B747-A022-1D026BB02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179" t="4375" r="20091" b="58968"/>
            <a:stretch/>
          </p:blipFill>
          <p:spPr>
            <a:xfrm>
              <a:off x="3776304" y="4029617"/>
              <a:ext cx="1591391" cy="968652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>
              <a:off x="4406360" y="4029617"/>
              <a:ext cx="324036" cy="3161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59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d-ID" dirty="0"/>
              <a:t>ALUMNI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5792" y="1635646"/>
            <a:ext cx="4166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0411500349</a:t>
            </a:r>
            <a:endParaRPr lang="id-ID" dirty="0"/>
          </a:p>
          <a:p>
            <a:r>
              <a:rPr lang="id-ID" dirty="0"/>
              <a:t>Nama	: </a:t>
            </a:r>
            <a:r>
              <a:rPr lang="en-US" dirty="0" smtClean="0"/>
              <a:t>Dr. </a:t>
            </a:r>
            <a:r>
              <a:rPr lang="en-US" dirty="0" err="1" smtClean="0"/>
              <a:t>Indra</a:t>
            </a:r>
            <a:r>
              <a:rPr lang="en-US" dirty="0" smtClean="0"/>
              <a:t>, </a:t>
            </a:r>
            <a:r>
              <a:rPr lang="en-US" dirty="0" err="1" smtClean="0"/>
              <a:t>S.Kom</a:t>
            </a:r>
            <a:r>
              <a:rPr lang="en-US" dirty="0" smtClean="0"/>
              <a:t>., M.T.I</a:t>
            </a:r>
            <a:endParaRPr lang="en-US" dirty="0"/>
          </a:p>
          <a:p>
            <a:r>
              <a:rPr lang="id-ID" dirty="0"/>
              <a:t>Jabatan	: </a:t>
            </a:r>
            <a:r>
              <a:rPr lang="en-US" dirty="0"/>
              <a:t>Alumni</a:t>
            </a:r>
          </a:p>
          <a:p>
            <a:r>
              <a:rPr lang="id-ID" dirty="0"/>
              <a:t>E-Mail	: </a:t>
            </a:r>
            <a:r>
              <a:rPr lang="en-US" dirty="0"/>
              <a:t>indra@budiluhur.ac.id</a:t>
            </a:r>
          </a:p>
          <a:p>
            <a:r>
              <a:rPr lang="id-ID" dirty="0"/>
              <a:t>No Telp	: </a:t>
            </a:r>
            <a:r>
              <a:rPr lang="en-US" dirty="0"/>
              <a:t>0856</a:t>
            </a:r>
            <a:r>
              <a:rPr lang="id-ID" dirty="0"/>
              <a:t> </a:t>
            </a:r>
            <a:r>
              <a:rPr lang="en-US" dirty="0"/>
              <a:t>8287</a:t>
            </a:r>
            <a:r>
              <a:rPr lang="id-ID" dirty="0"/>
              <a:t> </a:t>
            </a:r>
            <a:r>
              <a:rPr lang="en-US" dirty="0"/>
              <a:t>734</a:t>
            </a:r>
          </a:p>
          <a:p>
            <a:r>
              <a:rPr lang="id-ID" dirty="0"/>
              <a:t>Alamat	: </a:t>
            </a:r>
            <a:r>
              <a:rPr lang="en-US" dirty="0" err="1"/>
              <a:t>Komplek</a:t>
            </a:r>
            <a:r>
              <a:rPr lang="en-US" dirty="0"/>
              <a:t> </a:t>
            </a:r>
            <a:r>
              <a:rPr lang="en-US" dirty="0" err="1"/>
              <a:t>Pajak</a:t>
            </a:r>
            <a:r>
              <a:rPr lang="en-US" dirty="0"/>
              <a:t> Jl. </a:t>
            </a:r>
            <a:r>
              <a:rPr lang="en-US" dirty="0" err="1"/>
              <a:t>Kutilang</a:t>
            </a:r>
            <a:r>
              <a:rPr lang="en-US" dirty="0"/>
              <a:t> 2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="" xmlns:a16="http://schemas.microsoft.com/office/drawing/2014/main" id="{EFF13B1B-7106-784E-94DA-CB8D04C186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261" r="8181"/>
          <a:stretch/>
        </p:blipFill>
        <p:spPr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779912" y="3939902"/>
            <a:ext cx="1584176" cy="1203598"/>
            <a:chOff x="3779912" y="3939902"/>
            <a:chExt cx="1584176" cy="1203598"/>
          </a:xfrm>
        </p:grpSpPr>
        <p:sp>
          <p:nvSpPr>
            <p:cNvPr id="6" name="L-Shape 5">
              <a:extLst>
                <a:ext uri="{FF2B5EF4-FFF2-40B4-BE49-F238E27FC236}">
                  <a16:creationId xmlns="" xmlns:a16="http://schemas.microsoft.com/office/drawing/2014/main" id="{B38E703A-6A2E-475D-9786-D7A754C76CE2}"/>
                </a:ext>
              </a:extLst>
            </p:cNvPr>
            <p:cNvSpPr/>
            <p:nvPr/>
          </p:nvSpPr>
          <p:spPr>
            <a:xfrm rot="5400000">
              <a:off x="3779912" y="3939902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L-Shape 6">
              <a:extLst>
                <a:ext uri="{FF2B5EF4-FFF2-40B4-BE49-F238E27FC236}">
                  <a16:creationId xmlns="" xmlns:a16="http://schemas.microsoft.com/office/drawing/2014/main" id="{A8288B2F-2179-4760-8C8E-FC8909938C23}"/>
                </a:ext>
              </a:extLst>
            </p:cNvPr>
            <p:cNvSpPr/>
            <p:nvPr/>
          </p:nvSpPr>
          <p:spPr>
            <a:xfrm rot="16200000">
              <a:off x="4906888" y="4686300"/>
              <a:ext cx="457200" cy="457200"/>
            </a:xfrm>
            <a:prstGeom prst="corner">
              <a:avLst>
                <a:gd name="adj1" fmla="val 27084"/>
                <a:gd name="adj2" fmla="val 26042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pic>
          <p:nvPicPr>
            <p:cNvPr id="10" name="Picture 5">
              <a:extLst>
                <a:ext uri="{FF2B5EF4-FFF2-40B4-BE49-F238E27FC236}">
                  <a16:creationId xmlns="" xmlns:a16="http://schemas.microsoft.com/office/drawing/2014/main" id="{858AE351-B8C8-124D-9F1F-74094CF03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11" t="7597" r="26444" b="65187"/>
            <a:stretch/>
          </p:blipFill>
          <p:spPr>
            <a:xfrm>
              <a:off x="3923928" y="4056632"/>
              <a:ext cx="1296144" cy="963390"/>
            </a:xfrm>
            <a:prstGeom prst="rect">
              <a:avLst/>
            </a:prstGeom>
          </p:spPr>
        </p:pic>
        <p:pic>
          <p:nvPicPr>
            <p:cNvPr id="8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>
              <a:off x="3929354" y="4569467"/>
              <a:ext cx="570638" cy="450555"/>
            </a:xfrm>
            <a:prstGeom prst="rect">
              <a:avLst/>
            </a:prstGeom>
          </p:spPr>
        </p:pic>
        <p:pic>
          <p:nvPicPr>
            <p:cNvPr id="11" name="Picture 6">
              <a:extLst>
                <a:ext uri="{FF2B5EF4-FFF2-40B4-BE49-F238E27FC236}">
                  <a16:creationId xmlns="" xmlns:a16="http://schemas.microsoft.com/office/drawing/2014/main" id="{E7AC937D-06A7-D94B-8B3A-9C3C52B74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1506" t="9869" r="24649" b="80740"/>
            <a:stretch/>
          </p:blipFill>
          <p:spPr>
            <a:xfrm>
              <a:off x="4896036" y="4569466"/>
              <a:ext cx="324036" cy="450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310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A7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132" y="3795886"/>
            <a:ext cx="9144000" cy="1347614"/>
          </a:xfrm>
        </p:spPr>
        <p:txBody>
          <a:bodyPr/>
          <a:lstStyle/>
          <a:p>
            <a:r>
              <a:rPr lang="en-US" altLang="ko-KR" sz="2000" dirty="0" err="1" smtClean="0">
                <a:solidFill>
                  <a:schemeClr val="bg1"/>
                </a:solidFill>
              </a:rPr>
              <a:t>Mohon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maaf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apabila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ada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kesalahan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serta</a:t>
            </a:r>
            <a:r>
              <a:rPr lang="en-US" altLang="ko-KR" sz="2000" dirty="0" smtClean="0">
                <a:solidFill>
                  <a:schemeClr val="bg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bg1"/>
                </a:solidFill>
              </a:rPr>
              <a:t>kekurangan</a:t>
            </a:r>
            <a:r>
              <a:rPr lang="en-US" altLang="ko-KR" sz="2000" dirty="0" smtClean="0">
                <a:solidFill>
                  <a:schemeClr val="bg1"/>
                </a:solidFill>
              </a:rPr>
              <a:t> data</a:t>
            </a:r>
          </a:p>
          <a:p>
            <a:r>
              <a:rPr lang="en-US" altLang="ko-KR" sz="2400" dirty="0" err="1" smtClean="0"/>
              <a:t>Sekian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dan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3200" dirty="0" err="1" smtClean="0">
                <a:solidFill>
                  <a:schemeClr val="bg1"/>
                </a:solidFill>
              </a:rPr>
              <a:t>Terima</a:t>
            </a:r>
            <a:r>
              <a:rPr lang="en-US" altLang="ko-KR" sz="3200" dirty="0" smtClean="0">
                <a:solidFill>
                  <a:schemeClr val="bg1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bg1"/>
                </a:solidFill>
              </a:rPr>
              <a:t>Kasih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707904" y="2571750"/>
            <a:ext cx="3312368" cy="432048"/>
          </a:xfrm>
        </p:spPr>
        <p:txBody>
          <a:bodyPr/>
          <a:lstStyle/>
          <a:p>
            <a:r>
              <a:rPr lang="id-ID" dirty="0"/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90253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SUPERVISOR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1711501559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Priandi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Supervisor </a:t>
            </a:r>
            <a:r>
              <a:rPr lang="en-US" dirty="0" err="1"/>
              <a:t>Inovasi</a:t>
            </a:r>
            <a:r>
              <a:rPr lang="en-US" dirty="0"/>
              <a:t> &amp; </a:t>
            </a:r>
            <a:r>
              <a:rPr lang="en-US" dirty="0" err="1"/>
              <a:t>Riset</a:t>
            </a:r>
            <a:endParaRPr lang="en-US" dirty="0"/>
          </a:p>
          <a:p>
            <a:r>
              <a:rPr lang="en-US" dirty="0"/>
              <a:t>E-Mail	: 1.muspriandi@gmail.com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0812 9154 9944</a:t>
            </a:r>
          </a:p>
          <a:p>
            <a:r>
              <a:rPr lang="en-US" dirty="0" err="1"/>
              <a:t>Alamat</a:t>
            </a:r>
            <a:r>
              <a:rPr lang="en-US" dirty="0"/>
              <a:t>	: </a:t>
            </a:r>
            <a:r>
              <a:rPr lang="en-US" dirty="0" err="1"/>
              <a:t>Asrama</a:t>
            </a:r>
            <a:r>
              <a:rPr lang="en-US" dirty="0"/>
              <a:t> </a:t>
            </a:r>
            <a:r>
              <a:rPr lang="en-US" dirty="0" err="1"/>
              <a:t>Polri</a:t>
            </a:r>
            <a:r>
              <a:rPr lang="en-US" dirty="0"/>
              <a:t> </a:t>
            </a:r>
            <a:r>
              <a:rPr lang="en-US" dirty="0" err="1"/>
              <a:t>Ciledug</a:t>
            </a:r>
            <a:r>
              <a:rPr lang="en-US" dirty="0"/>
              <a:t> RT 05, 	  RW 02, No 25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="" xmlns:a16="http://schemas.microsoft.com/office/drawing/2014/main" id="{B5E523E4-8139-3848-B983-DDFAD08111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89" b="28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2" name="Picture 6">
            <a:extLst>
              <a:ext uri="{FF2B5EF4-FFF2-40B4-BE49-F238E27FC236}">
                <a16:creationId xmlns="" xmlns:a16="http://schemas.microsoft.com/office/drawing/2014/main" id="{16B4AF35-37CD-3641-9199-FB3D50C38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97" t="27890" r="13511" b="50000"/>
          <a:stretch/>
        </p:blipFill>
        <p:spPr>
          <a:xfrm>
            <a:off x="3347865" y="4034397"/>
            <a:ext cx="2304256" cy="985626"/>
          </a:xfrm>
          <a:prstGeom prst="rect">
            <a:avLst/>
          </a:prstGeom>
        </p:spPr>
      </p:pic>
      <p:sp>
        <p:nvSpPr>
          <p:cNvPr id="23" name="L-Shape 22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203850" y="391475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L-Shape 23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338936" y="4706838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04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656034" y="4071608"/>
            <a:ext cx="1426211" cy="758648"/>
          </a:xfrm>
          <a:prstGeom prst="triangle">
            <a:avLst>
              <a:gd name="adj" fmla="val 49811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L-Shape 8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4369049" y="365187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L-Shape 9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724128" y="4443959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11" name="Picture 4">
            <a:extLst>
              <a:ext uri="{FF2B5EF4-FFF2-40B4-BE49-F238E27FC236}">
                <a16:creationId xmlns="" xmlns:a16="http://schemas.microsoft.com/office/drawing/2014/main" id="{A6D95B56-CF2E-3246-8A69-34E3C3B97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21" y="1354588"/>
            <a:ext cx="2322816" cy="3096344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="" xmlns:a16="http://schemas.microsoft.com/office/drawing/2014/main" id="{7359F93A-CD0B-434D-B3F2-33F2C03DA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2" r="8466" b="11237"/>
          <a:stretch/>
        </p:blipFill>
        <p:spPr>
          <a:xfrm>
            <a:off x="4504301" y="3761557"/>
            <a:ext cx="1584176" cy="10424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75856" y="1707654"/>
            <a:ext cx="4968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1711500478</a:t>
            </a:r>
          </a:p>
          <a:p>
            <a:r>
              <a:rPr lang="en-US" dirty="0" err="1"/>
              <a:t>Nama</a:t>
            </a:r>
            <a:r>
              <a:rPr lang="en-US" dirty="0"/>
              <a:t>	: </a:t>
            </a:r>
            <a:r>
              <a:rPr lang="en-US" dirty="0" err="1"/>
              <a:t>Sulistiya</a:t>
            </a:r>
            <a:r>
              <a:rPr lang="en-US" dirty="0"/>
              <a:t> </a:t>
            </a:r>
            <a:r>
              <a:rPr lang="en-US" dirty="0" err="1"/>
              <a:t>Nugroho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Supervisor </a:t>
            </a:r>
            <a:r>
              <a:rPr lang="en-US" dirty="0" err="1"/>
              <a:t>Jaringan</a:t>
            </a:r>
            <a:endParaRPr lang="en-US" dirty="0"/>
          </a:p>
          <a:p>
            <a:r>
              <a:rPr lang="en-US" dirty="0"/>
              <a:t>E-Mail	: sulisgo.oh@gmail.com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0821 1087 3602</a:t>
            </a:r>
          </a:p>
          <a:p>
            <a:r>
              <a:rPr lang="en-US" dirty="0" err="1"/>
              <a:t>Alamat</a:t>
            </a:r>
            <a:r>
              <a:rPr lang="en-US" dirty="0"/>
              <a:t>	: </a:t>
            </a:r>
            <a:r>
              <a:rPr lang="en-US" dirty="0" err="1"/>
              <a:t>Pondok</a:t>
            </a:r>
            <a:r>
              <a:rPr lang="en-US" dirty="0"/>
              <a:t> </a:t>
            </a:r>
            <a:r>
              <a:rPr lang="en-US" dirty="0" err="1"/>
              <a:t>Kacang</a:t>
            </a:r>
            <a:r>
              <a:rPr lang="en-US" dirty="0"/>
              <a:t> Barat</a:t>
            </a: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en-US" altLang="ko-KR" dirty="0"/>
              <a:t>SUPERVISOR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8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/>
          <p:nvPr/>
        </p:nvSpPr>
        <p:spPr>
          <a:xfrm rot="16200000">
            <a:off x="7656034" y="4071608"/>
            <a:ext cx="1426211" cy="758648"/>
          </a:xfrm>
          <a:prstGeom prst="triangle">
            <a:avLst>
              <a:gd name="adj" fmla="val 49811"/>
            </a:avLst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EAAE4C00-F69F-CD48-A92D-EE907C7BA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47614"/>
            <a:ext cx="2322816" cy="3096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5856" y="1707654"/>
            <a:ext cx="4968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1711500312</a:t>
            </a:r>
          </a:p>
          <a:p>
            <a:r>
              <a:rPr lang="en-US" dirty="0" err="1"/>
              <a:t>Nama</a:t>
            </a:r>
            <a:r>
              <a:rPr lang="en-US" dirty="0"/>
              <a:t>	: Gabriel Yoda </a:t>
            </a:r>
            <a:r>
              <a:rPr lang="en-US" dirty="0" err="1"/>
              <a:t>Gustiegan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Supervisor </a:t>
            </a:r>
            <a:r>
              <a:rPr lang="en-US" dirty="0" err="1"/>
              <a:t>Kedisiplinan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CALAS</a:t>
            </a:r>
          </a:p>
          <a:p>
            <a:r>
              <a:rPr lang="en-US" dirty="0"/>
              <a:t>E-Mail	: yodaegan@gmail.com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0896 1550 6607</a:t>
            </a:r>
          </a:p>
          <a:p>
            <a:r>
              <a:rPr lang="en-US" dirty="0" err="1"/>
              <a:t>Alamat</a:t>
            </a:r>
            <a:r>
              <a:rPr lang="en-US" dirty="0"/>
              <a:t>	: </a:t>
            </a:r>
            <a:r>
              <a:rPr lang="en-US" dirty="0" err="1"/>
              <a:t>Parung</a:t>
            </a:r>
            <a:r>
              <a:rPr lang="en-US" dirty="0"/>
              <a:t> </a:t>
            </a:r>
            <a:r>
              <a:rPr lang="en-US" dirty="0" err="1"/>
              <a:t>Panjang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5EA2452-EB6E-3C43-A171-BE7FE01A5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14"/>
          <a:stretch/>
        </p:blipFill>
        <p:spPr>
          <a:xfrm>
            <a:off x="4468946" y="3795886"/>
            <a:ext cx="1615222" cy="1013126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4369049" y="365187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L-Shape 8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724128" y="4443959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81632"/>
            <a:ext cx="9144000" cy="576064"/>
          </a:xfrm>
        </p:spPr>
        <p:txBody>
          <a:bodyPr/>
          <a:lstStyle/>
          <a:p>
            <a:r>
              <a:rPr lang="en-US" altLang="ko-KR" dirty="0"/>
              <a:t>SUPERVISOR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16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SUPERVISOR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4" t="19855" r="10204" b="289"/>
          <a:stretch/>
        </p:blipFill>
        <p:spPr>
          <a:xfrm>
            <a:off x="5292081" y="1491630"/>
            <a:ext cx="2808312" cy="2114212"/>
          </a:xfrm>
        </p:spPr>
      </p:pic>
      <p:sp>
        <p:nvSpPr>
          <p:cNvPr id="5" name="TextBox 4"/>
          <p:cNvSpPr txBox="1"/>
          <p:nvPr/>
        </p:nvSpPr>
        <p:spPr>
          <a:xfrm>
            <a:off x="405792" y="1635646"/>
            <a:ext cx="4166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NIM	: 1732500184</a:t>
            </a:r>
          </a:p>
          <a:p>
            <a:r>
              <a:rPr lang="en-US" dirty="0" err="1"/>
              <a:t>Nama</a:t>
            </a:r>
            <a:r>
              <a:rPr lang="en-US" dirty="0"/>
              <a:t>	: Lulu </a:t>
            </a:r>
            <a:r>
              <a:rPr lang="en-US" dirty="0" err="1"/>
              <a:t>Dhia</a:t>
            </a:r>
            <a:r>
              <a:rPr lang="en-US" dirty="0"/>
              <a:t> </a:t>
            </a:r>
            <a:r>
              <a:rPr lang="en-US" dirty="0" err="1"/>
              <a:t>Salsabila</a:t>
            </a:r>
            <a:endParaRPr lang="en-US" dirty="0"/>
          </a:p>
          <a:p>
            <a:r>
              <a:rPr lang="en-US" dirty="0" err="1"/>
              <a:t>Jabatan</a:t>
            </a:r>
            <a:r>
              <a:rPr lang="en-US" dirty="0"/>
              <a:t>	: Supervisor </a:t>
            </a:r>
            <a:r>
              <a:rPr lang="en-US" dirty="0" err="1"/>
              <a:t>Keuangan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</a:p>
          <a:p>
            <a:r>
              <a:rPr lang="en-US" dirty="0"/>
              <a:t>	  SMSK</a:t>
            </a:r>
          </a:p>
          <a:p>
            <a:r>
              <a:rPr lang="en-US" dirty="0"/>
              <a:t>E-Mail	: lulusalsabila29@gmail.com</a:t>
            </a:r>
          </a:p>
          <a:p>
            <a:r>
              <a:rPr lang="en-US" dirty="0"/>
              <a:t>No </a:t>
            </a:r>
            <a:r>
              <a:rPr lang="en-US" dirty="0" err="1"/>
              <a:t>Telp</a:t>
            </a:r>
            <a:r>
              <a:rPr lang="en-US" dirty="0"/>
              <a:t>	: 0812 9782 4151</a:t>
            </a:r>
          </a:p>
          <a:p>
            <a:r>
              <a:rPr lang="en-US" dirty="0" err="1"/>
              <a:t>Alamat</a:t>
            </a:r>
            <a:r>
              <a:rPr lang="en-US" dirty="0"/>
              <a:t>	: </a:t>
            </a:r>
            <a:r>
              <a:rPr lang="en-US" dirty="0" err="1"/>
              <a:t>Maja</a:t>
            </a:r>
            <a:r>
              <a:rPr lang="en-US" dirty="0"/>
              <a:t>, </a:t>
            </a:r>
            <a:r>
              <a:rPr lang="en-US" dirty="0" err="1"/>
              <a:t>Banten</a:t>
            </a:r>
            <a:endParaRPr lang="en-US" dirty="0"/>
          </a:p>
        </p:txBody>
      </p:sp>
      <p:sp>
        <p:nvSpPr>
          <p:cNvPr id="7" name="L-Shape 6">
            <a:extLst>
              <a:ext uri="{FF2B5EF4-FFF2-40B4-BE49-F238E27FC236}">
                <a16:creationId xmlns="" xmlns:a16="http://schemas.microsoft.com/office/drawing/2014/main" id="{B38E703A-6A2E-475D-9786-D7A754C76CE2}"/>
              </a:ext>
            </a:extLst>
          </p:cNvPr>
          <p:cNvSpPr/>
          <p:nvPr/>
        </p:nvSpPr>
        <p:spPr>
          <a:xfrm rot="5400000">
            <a:off x="3597622" y="3914750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L-Shape 7">
            <a:extLst>
              <a:ext uri="{FF2B5EF4-FFF2-40B4-BE49-F238E27FC236}">
                <a16:creationId xmlns="" xmlns:a16="http://schemas.microsoft.com/office/drawing/2014/main" id="{A8288B2F-2179-4760-8C8E-FC8909938C23}"/>
              </a:ext>
            </a:extLst>
          </p:cNvPr>
          <p:cNvSpPr/>
          <p:nvPr/>
        </p:nvSpPr>
        <p:spPr>
          <a:xfrm rot="16200000">
            <a:off x="5076056" y="4706838"/>
            <a:ext cx="457200" cy="457200"/>
          </a:xfrm>
          <a:prstGeom prst="corner">
            <a:avLst>
              <a:gd name="adj1" fmla="val 27084"/>
              <a:gd name="adj2" fmla="val 2604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pic>
        <p:nvPicPr>
          <p:cNvPr id="9" name="Picture 5">
            <a:extLst>
              <a:ext uri="{FF2B5EF4-FFF2-40B4-BE49-F238E27FC236}">
                <a16:creationId xmlns="" xmlns:a16="http://schemas.microsoft.com/office/drawing/2014/main" id="{43B74D09-1C74-9C48-95C5-8F46990DD0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2" t="3105" r="3888"/>
          <a:stretch/>
        </p:blipFill>
        <p:spPr>
          <a:xfrm>
            <a:off x="3743908" y="4035653"/>
            <a:ext cx="1656184" cy="101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0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7A7BD"/>
      </a:accent1>
      <a:accent2>
        <a:srgbClr val="69B6CC"/>
      </a:accent2>
      <a:accent3>
        <a:srgbClr val="57A7BD"/>
      </a:accent3>
      <a:accent4>
        <a:srgbClr val="69B6CC"/>
      </a:accent4>
      <a:accent5>
        <a:srgbClr val="57A7BD"/>
      </a:accent5>
      <a:accent6>
        <a:srgbClr val="69B6CC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135</Words>
  <Application>Microsoft Office PowerPoint</Application>
  <PresentationFormat>On-screen Show (16:9)</PresentationFormat>
  <Paragraphs>292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 Unicode MS</vt:lpstr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praktek</cp:lastModifiedBy>
  <cp:revision>155</cp:revision>
  <dcterms:created xsi:type="dcterms:W3CDTF">2016-12-05T23:26:54Z</dcterms:created>
  <dcterms:modified xsi:type="dcterms:W3CDTF">2019-12-02T10:15:18Z</dcterms:modified>
</cp:coreProperties>
</file>